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3"/>
  </p:sldMasterIdLst>
  <p:notesMasterIdLst>
    <p:notesMasterId r:id="rId6"/>
  </p:notesMasterIdLst>
  <p:sldIdLst>
    <p:sldId id="256" r:id="rId4"/>
    <p:sldId id="257" r:id="rId5"/>
    <p:sldId id="261" r:id="rId7"/>
    <p:sldId id="262" r:id="rId8"/>
    <p:sldId id="260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8FCC"/>
    <a:srgbClr val="B6BDC3"/>
    <a:srgbClr val="BCC3C9"/>
    <a:srgbClr val="7DADC7"/>
    <a:srgbClr val="3A6A97"/>
    <a:srgbClr val="FF4A02"/>
    <a:srgbClr val="F92034"/>
    <a:srgbClr val="DAE3F3"/>
    <a:srgbClr val="FEAE82"/>
    <a:srgbClr val="FF7C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18" d="100"/>
          <a:sy n="118" d="100"/>
        </p:scale>
        <p:origin x="28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5" Type="http://schemas.openxmlformats.org/officeDocument/2006/relationships/image" Target="../media/image22.jpeg"/><Relationship Id="rId4" Type="http://schemas.openxmlformats.org/officeDocument/2006/relationships/image" Target="../media/image21.jpeg"/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diagrams/_rels/drawing1.xml.rels><?xml version="1.0" encoding="UTF-8" standalone="yes"?>
<Relationships xmlns="http://schemas.openxmlformats.org/package/2006/relationships"><Relationship Id="rId5" Type="http://schemas.openxmlformats.org/officeDocument/2006/relationships/image" Target="../media/image22.jpeg"/><Relationship Id="rId4" Type="http://schemas.openxmlformats.org/officeDocument/2006/relationships/image" Target="../media/image21.jpeg"/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C6A67C-B7DB-4E67-8D31-1C91D6C499EE}" type="doc">
      <dgm:prSet loTypeId="picture" loCatId="picture" qsTypeId="urn:microsoft.com/office/officeart/2005/8/quickstyle/3d4" qsCatId="3D" csTypeId="urn:microsoft.com/office/officeart/2005/8/colors/accent1_4" csCatId="accent1" phldr="1"/>
      <dgm:spPr/>
      <dgm:t>
        <a:bodyPr/>
        <a:lstStyle/>
        <a:p>
          <a:endParaRPr lang="ru-RU"/>
        </a:p>
      </dgm:t>
    </dgm:pt>
    <dgm:pt modelId="{57463007-647C-453A-80A3-CDF7A23427ED}">
      <dgm:prSet phldrT="[Текст]"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 err="1">
              <a:latin typeface="Arial Black" panose="020B0A04020102020204" pitchFamily="34" charset="0"/>
            </a:rPr>
            <a:t>Евтишенков</a:t>
          </a:r>
          <a:r>
            <a:rPr lang="ru-RU" sz="1600" b="1" dirty="0">
              <a:latin typeface="Arial Black" panose="020B0A04020102020204" pitchFamily="34" charset="0"/>
            </a:rPr>
            <a:t> Е.Р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9228F021-88CA-47A8-AD2C-418791055DBB}" cxnId="{7BBBB34C-3FED-4606-A307-71D8141D43CA}" type="parTrans">
      <dgm:prSet/>
      <dgm:spPr/>
      <dgm:t>
        <a:bodyPr/>
        <a:lstStyle/>
        <a:p>
          <a:endParaRPr lang="ru-RU"/>
        </a:p>
      </dgm:t>
    </dgm:pt>
    <dgm:pt modelId="{F2BD4BD0-28A9-4603-807D-E39D30347747}" cxnId="{7BBBB34C-3FED-4606-A307-71D8141D43CA}" type="sibTrans">
      <dgm:prSet/>
      <dgm:spPr/>
      <dgm:t>
        <a:bodyPr/>
        <a:lstStyle/>
        <a:p>
          <a:endParaRPr lang="ru-RU"/>
        </a:p>
      </dgm:t>
    </dgm:pt>
    <dgm:pt modelId="{681F647F-A394-4840-AF7D-012D6A6DE31C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800" dirty="0"/>
            <a:t>Написание кода и взаимодействие его с базой данных</a:t>
          </a:r>
          <a:r>
            <a:rPr lang="ru-RU" sz="1200" dirty="0"/>
            <a:t/>
          </a:r>
          <a:endParaRPr lang="ru-RU" sz="1200" dirty="0"/>
        </a:p>
      </dgm:t>
    </dgm:pt>
    <dgm:pt modelId="{2E3F4AFD-7AB6-4488-99DE-AA1C2D9ED9C8}" cxnId="{D0075239-BDC1-4728-A9D9-F84077FFDC51}" type="parTrans">
      <dgm:prSet/>
      <dgm:spPr/>
    </dgm:pt>
    <dgm:pt modelId="{781E6918-729A-4D52-B448-35D82C8FF638}" cxnId="{D0075239-BDC1-4728-A9D9-F84077FFDC51}" type="sibTrans">
      <dgm:prSet/>
      <dgm:spPr/>
    </dgm:pt>
    <dgm:pt modelId="{A95C8AFC-1EE7-4D9B-B910-9EE7C1D28B5F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200" dirty="0"/>
            <a:t/>
          </a:r>
          <a:endParaRPr lang="ru-RU" sz="1200" dirty="0"/>
        </a:p>
      </dgm:t>
    </dgm:pt>
    <dgm:pt modelId="{B9DDB78B-0E09-4F91-8656-4002A4B8CF0B}" cxnId="{AB7E101D-68F9-468C-B8A5-E5D754E39DF7}" type="parTrans">
      <dgm:prSet/>
      <dgm:spPr/>
    </dgm:pt>
    <dgm:pt modelId="{22A51BBD-6F38-4542-B6D4-31044D04B702}" cxnId="{AB7E101D-68F9-468C-B8A5-E5D754E39DF7}" type="sibTrans">
      <dgm:prSet/>
      <dgm:spPr/>
    </dgm:pt>
    <dgm:pt modelId="{3BD15C7D-77AD-44B7-B77E-0E34A58F2AD7}">
      <dgm:prSet phldr="0" custT="1"/>
      <dgm:spPr>
        <a:effectLst>
          <a:softEdge rad="635000"/>
        </a:effectLst>
      </dgm:spPr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Алымова А.В.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DD59A3C8-4CE3-497E-B18B-EA40C605254D}" cxnId="{E0C5327E-CDA7-4677-A1FD-6069071A74EB}" type="parTrans">
      <dgm:prSet/>
      <dgm:spPr/>
      <dgm:t>
        <a:bodyPr/>
        <a:lstStyle/>
        <a:p>
          <a:endParaRPr lang="ru-RU"/>
        </a:p>
      </dgm:t>
    </dgm:pt>
    <dgm:pt modelId="{1AC2D412-CE73-455B-B937-A78EAFBA86D5}" cxnId="{E0C5327E-CDA7-4677-A1FD-6069071A74EB}" type="sibTrans">
      <dgm:prSet/>
      <dgm:spPr/>
      <dgm:t>
        <a:bodyPr/>
        <a:lstStyle/>
        <a:p>
          <a:endParaRPr lang="ru-RU"/>
        </a:p>
      </dgm:t>
    </dgm:pt>
    <dgm:pt modelId="{A5D61FC5-F328-40A6-83C4-A1031B27FE89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600" dirty="0"/>
            <a:t>Собрала маршруты и добавила их в базу данных</a:t>
          </a:r>
          <a:r>
            <a:rPr sz="1600"/>
            <a:t/>
          </a:r>
          <a:endParaRPr sz="1600"/>
        </a:p>
      </dgm:t>
    </dgm:pt>
    <dgm:pt modelId="{D4903CDB-BFFF-44C3-8CBF-A1B152FE1F4D}" cxnId="{DC1225EF-94C2-4CF2-B17C-E9800611070C}" type="parTrans">
      <dgm:prSet/>
      <dgm:spPr/>
    </dgm:pt>
    <dgm:pt modelId="{8A98A95C-64DC-4831-B75B-B3BEA6CD9986}" cxnId="{DC1225EF-94C2-4CF2-B17C-E9800611070C}" type="sibTrans">
      <dgm:prSet/>
      <dgm:spPr/>
    </dgm:pt>
    <dgm:pt modelId="{E8BDFB21-49EF-4913-BA68-B49624CEEC4A}">
      <dgm:prSet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Бумбу В.Н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36DF3721-1920-4211-AAEC-C93481B96E81}" cxnId="{E94BEFFB-E22A-4F2A-AA39-BA7C53E2F0FF}" type="parTrans">
      <dgm:prSet/>
      <dgm:spPr/>
      <dgm:t>
        <a:bodyPr/>
        <a:lstStyle/>
        <a:p>
          <a:endParaRPr lang="ru-RU"/>
        </a:p>
      </dgm:t>
    </dgm:pt>
    <dgm:pt modelId="{0B46515A-8796-4237-A73A-A95AC5F38E48}" cxnId="{E94BEFFB-E22A-4F2A-AA39-BA7C53E2F0FF}" type="sibTrans">
      <dgm:prSet/>
      <dgm:spPr/>
      <dgm:t>
        <a:bodyPr/>
        <a:lstStyle/>
        <a:p>
          <a:endParaRPr lang="ru-RU"/>
        </a:p>
      </dgm:t>
    </dgm:pt>
    <dgm:pt modelId="{444A2B04-2D0B-4788-9E0F-E69C6568E086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800" dirty="0"/>
            <a:t>Создание презентации</a:t>
          </a:r>
          <a:r>
            <a:rPr sz="1800"/>
            <a:t/>
          </a:r>
          <a:endParaRPr sz="1800"/>
        </a:p>
      </dgm:t>
    </dgm:pt>
    <dgm:pt modelId="{E1729AEE-112A-4EC2-BCB4-B099B70B4D35}" cxnId="{81A976E1-C1C9-4DBB-A6AD-CB5DBD2A5EAB}" type="parTrans">
      <dgm:prSet/>
      <dgm:spPr/>
    </dgm:pt>
    <dgm:pt modelId="{AF2E98E9-DD75-419F-981F-4D6605362EA1}" cxnId="{81A976E1-C1C9-4DBB-A6AD-CB5DBD2A5EAB}" type="sibTrans">
      <dgm:prSet/>
      <dgm:spPr/>
    </dgm:pt>
    <dgm:pt modelId="{C25B6999-93D4-40D1-899F-9F5CD45CA792}">
      <dgm:prSet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Воскресенский К.А.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9E4E019F-C558-44B4-8471-AD8F6A240747}" cxnId="{2830B77E-8300-4942-AAB3-D956EFABF50B}" type="parTrans">
      <dgm:prSet/>
      <dgm:spPr/>
      <dgm:t>
        <a:bodyPr/>
        <a:lstStyle/>
        <a:p>
          <a:endParaRPr lang="ru-RU"/>
        </a:p>
      </dgm:t>
    </dgm:pt>
    <dgm:pt modelId="{7747CFCC-CAE5-4558-A767-E5EA053FDD0B}" cxnId="{2830B77E-8300-4942-AAB3-D956EFABF50B}" type="sibTrans">
      <dgm:prSet/>
      <dgm:spPr/>
      <dgm:t>
        <a:bodyPr/>
        <a:lstStyle/>
        <a:p>
          <a:endParaRPr lang="ru-RU"/>
        </a:p>
      </dgm:t>
    </dgm:pt>
    <dgm:pt modelId="{5FB59F79-30EC-47ED-9E7A-BC8939E92626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800" dirty="0"/>
            <a:t>Вывод билета в консоль</a:t>
          </a:r>
          <a:r>
            <a:rPr sz="1800"/>
            <a:t/>
          </a:r>
          <a:endParaRPr sz="1800"/>
        </a:p>
      </dgm:t>
    </dgm:pt>
    <dgm:pt modelId="{59C25992-67F4-4982-8114-B494B62D9D7C}" cxnId="{484BE711-E212-4FB9-BF0E-587184561848}" type="parTrans">
      <dgm:prSet/>
      <dgm:spPr/>
    </dgm:pt>
    <dgm:pt modelId="{C821A825-0A3B-4E23-8D96-A96F04A9E1DE}" cxnId="{484BE711-E212-4FB9-BF0E-587184561848}" type="sibTrans">
      <dgm:prSet/>
      <dgm:spPr/>
    </dgm:pt>
    <dgm:pt modelId="{A0E890DA-F3E7-49F6-AE5B-BCA6DA315222}">
      <dgm:prSet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Шустикова К.Е.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E8453D23-C0DB-439B-B338-D909F9B23F47}" cxnId="{5D23E53E-846D-4906-979C-83772E05F75C}" type="parTrans">
      <dgm:prSet/>
      <dgm:spPr/>
      <dgm:t>
        <a:bodyPr/>
        <a:lstStyle/>
        <a:p>
          <a:endParaRPr lang="ru-RU"/>
        </a:p>
      </dgm:t>
    </dgm:pt>
    <dgm:pt modelId="{07353414-F0B7-4B0E-9391-0A50001A9A76}" cxnId="{5D23E53E-846D-4906-979C-83772E05F75C}" type="sibTrans">
      <dgm:prSet/>
      <dgm:spPr/>
      <dgm:t>
        <a:bodyPr/>
        <a:lstStyle/>
        <a:p>
          <a:endParaRPr lang="ru-RU"/>
        </a:p>
      </dgm:t>
    </dgm:pt>
    <dgm:pt modelId="{ED58A27A-BDA0-4464-A37B-5A4685B9238D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600" dirty="0"/>
            <a:t>С</a:t>
          </a:r>
          <a:r>
            <a:rPr lang="ru-RU" sz="1600" dirty="0"/>
            <a:t>оздала карту железой дороги</a:t>
          </a:r>
          <a:r>
            <a:rPr lang="ru-RU" sz="1600" dirty="0"/>
            <a:t/>
          </a:r>
          <a:endParaRPr lang="ru-RU" sz="1600" dirty="0"/>
        </a:p>
      </dgm:t>
    </dgm:pt>
    <dgm:pt modelId="{59A087DA-5E66-48DD-A1EE-BA33429DA7C8}" cxnId="{99AD4825-4805-4AFD-A6FC-93F034EEBAFC}" type="parTrans">
      <dgm:prSet/>
      <dgm:spPr/>
    </dgm:pt>
    <dgm:pt modelId="{38FEF514-AF4F-4D99-A161-2F5114300AED}" cxnId="{99AD4825-4805-4AFD-A6FC-93F034EEBAFC}" type="sibTrans">
      <dgm:prSet/>
      <dgm:spPr/>
    </dgm:pt>
    <dgm:pt modelId="{4904EA91-8962-426B-8136-4B6EC765C5B2}" type="pres">
      <dgm:prSet presAssocID="{5DC6A67C-B7DB-4E67-8D31-1C91D6C499EE}" presName="Name0" presStyleCnt="0">
        <dgm:presLayoutVars>
          <dgm:dir/>
          <dgm:resizeHandles val="exact"/>
        </dgm:presLayoutVars>
      </dgm:prSet>
      <dgm:spPr/>
    </dgm:pt>
    <dgm:pt modelId="{B0C3AB76-42F3-43FA-9201-C2B8E1AE7A2C}" type="pres">
      <dgm:prSet presAssocID="{57463007-647C-453A-80A3-CDF7A23427ED}" presName="compNode" presStyleCnt="0"/>
      <dgm:spPr/>
    </dgm:pt>
    <dgm:pt modelId="{B9DF6F4A-DE26-49F1-B1CF-CEF20A83574A}" type="pres">
      <dgm:prSet presAssocID="{57463007-647C-453A-80A3-CDF7A23427ED}" presName="pictRect" presStyleLbl="node1" presStyleIdx="0" presStyleCnt="5" custLinFactY="51042" custLinFactNeighborX="40817" custLinFactNeighborY="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</dgm:spPr>
    </dgm:pt>
    <dgm:pt modelId="{B4103969-642A-45E1-802B-B84F403F0FDA}" type="pres">
      <dgm:prSet presAssocID="{57463007-647C-453A-80A3-CDF7A23427ED}" presName="textRect" presStyleLbl="revTx" presStyleIdx="0" presStyleCnt="5" custLinFactY="100000" custLinFactNeighborX="41431" custLinFactNeighborY="195472">
        <dgm:presLayoutVars>
          <dgm:bulletEnabled val="1"/>
        </dgm:presLayoutVars>
      </dgm:prSet>
      <dgm:spPr/>
    </dgm:pt>
    <dgm:pt modelId="{2EF75B9F-2CED-43F2-BED8-ECADC4821D15}" type="pres">
      <dgm:prSet presAssocID="{F2BD4BD0-28A9-4603-807D-E39D30347747}" presName="sibTrans" presStyleCnt="0"/>
      <dgm:spPr/>
    </dgm:pt>
    <dgm:pt modelId="{74D1D4BF-F070-4789-92D4-ACDC0C749337}" type="pres">
      <dgm:prSet presAssocID="{3BD15C7D-77AD-44B7-B77E-0E34A58F2AD7}" presName="compNode" presStyleCnt="0"/>
      <dgm:spPr/>
    </dgm:pt>
    <dgm:pt modelId="{045F976B-ED72-439E-9835-64E1C1B6FA59}" type="pres">
      <dgm:prSet presAssocID="{3BD15C7D-77AD-44B7-B77E-0E34A58F2AD7}" presName="pictRect" presStyleLbl="node1" presStyleIdx="1" presStyleCnt="5" custLinFactX="-34365" custLinFactNeighborX="-100000" custLinFactNeighborY="-262"/>
      <dgm:spPr>
        <a:blipFill>
          <a:blip xmlns:r="http://schemas.openxmlformats.org/officeDocument/2006/relationships" r:embed="rId2"/>
          <a:srcRect/>
          <a:stretch>
            <a:fillRect t="-23000" b="-23000"/>
          </a:stretch>
        </a:blipFill>
      </dgm:spPr>
    </dgm:pt>
    <dgm:pt modelId="{EF34FD52-CB84-4797-90EC-48E4419E120F}" type="pres">
      <dgm:prSet presAssocID="{3BD15C7D-77AD-44B7-B77E-0E34A58F2AD7}" presName="textRect" presStyleLbl="revTx" presStyleIdx="1" presStyleCnt="5" custLinFactX="-34278" custLinFactNeighborX="-100000" custLinFactNeighborY="1496">
        <dgm:presLayoutVars>
          <dgm:bulletEnabled val="1"/>
        </dgm:presLayoutVars>
      </dgm:prSet>
      <dgm:spPr/>
    </dgm:pt>
    <dgm:pt modelId="{DD61D59D-3805-457A-80F3-0AA218CE72B9}" type="pres">
      <dgm:prSet presAssocID="{1AC2D412-CE73-455B-B937-A78EAFBA86D5}" presName="sibTrans" presStyleCnt="0"/>
      <dgm:spPr/>
    </dgm:pt>
    <dgm:pt modelId="{891D2D2D-4177-4087-90D4-01105B42E777}" type="pres">
      <dgm:prSet presAssocID="{E8BDFB21-49EF-4913-BA68-B49624CEEC4A}" presName="compNode" presStyleCnt="0"/>
      <dgm:spPr/>
    </dgm:pt>
    <dgm:pt modelId="{72922B12-AA57-4A55-B99D-C381B3F28AAB}" type="pres">
      <dgm:prSet presAssocID="{E8BDFB21-49EF-4913-BA68-B49624CEEC4A}" presName="pictRect" presStyleLbl="node1" presStyleIdx="2" presStyleCnt="5" custScaleY="100777" custLinFactX="-1603" custLinFactNeighborX="-100000" custLinFactNeighborY="-68"/>
      <dgm:spPr>
        <a:blipFill>
          <a:blip xmlns:r="http://schemas.openxmlformats.org/officeDocument/2006/relationships" r:embed="rId3"/>
          <a:srcRect/>
          <a:stretch>
            <a:fillRect t="-23000" b="-23000"/>
          </a:stretch>
        </a:blipFill>
      </dgm:spPr>
    </dgm:pt>
    <dgm:pt modelId="{B4ED30BC-1373-4DCF-AE31-8749237D5352}" type="pres">
      <dgm:prSet presAssocID="{E8BDFB21-49EF-4913-BA68-B49624CEEC4A}" presName="textRect" presStyleLbl="revTx" presStyleIdx="2" presStyleCnt="5" custLinFactNeighborX="-96391" custLinFactNeighborY="5996">
        <dgm:presLayoutVars>
          <dgm:bulletEnabled val="1"/>
        </dgm:presLayoutVars>
      </dgm:prSet>
      <dgm:spPr/>
    </dgm:pt>
    <dgm:pt modelId="{39A4830D-0AD5-4D3B-A072-AC60294581C9}" type="pres">
      <dgm:prSet presAssocID="{0B46515A-8796-4237-A73A-A95AC5F38E48}" presName="sibTrans" presStyleCnt="0"/>
      <dgm:spPr/>
    </dgm:pt>
    <dgm:pt modelId="{97B786FF-9540-4B81-AFA6-A773509E4EA4}" type="pres">
      <dgm:prSet presAssocID="{C25B6999-93D4-40D1-899F-9F5CD45CA792}" presName="compNode" presStyleCnt="0"/>
      <dgm:spPr/>
    </dgm:pt>
    <dgm:pt modelId="{55F78D99-35DA-41B7-A5F3-1B617C4E7DE0}" type="pres">
      <dgm:prSet presAssocID="{C25B6999-93D4-40D1-899F-9F5CD45CA792}" presName="pictRect" presStyleLbl="node1" presStyleIdx="3" presStyleCnt="5" custLinFactX="51404" custLinFactNeighborX="100000" custLinFactNeighborY="-1086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DD3704A3-72BA-4C9C-A22F-08E238E13986}" type="pres">
      <dgm:prSet presAssocID="{C25B6999-93D4-40D1-899F-9F5CD45CA792}" presName="textRect" presStyleLbl="revTx" presStyleIdx="3" presStyleCnt="5" custLinFactX="60573" custLinFactNeighborX="100000" custLinFactNeighborY="-8986">
        <dgm:presLayoutVars>
          <dgm:bulletEnabled val="1"/>
        </dgm:presLayoutVars>
      </dgm:prSet>
      <dgm:spPr/>
    </dgm:pt>
    <dgm:pt modelId="{DBE794B8-B3B1-4CAE-8BEC-D37696544949}" type="pres">
      <dgm:prSet presAssocID="{7747CFCC-CAE5-4558-A767-E5EA053FDD0B}" presName="sibTrans" presStyleCnt="0"/>
      <dgm:spPr/>
    </dgm:pt>
    <dgm:pt modelId="{D0B8B16A-E4F6-4500-B6DE-C89436C6D5F2}" type="pres">
      <dgm:prSet presAssocID="{A0E890DA-F3E7-49F6-AE5B-BCA6DA315222}" presName="compNode" presStyleCnt="0"/>
      <dgm:spPr/>
    </dgm:pt>
    <dgm:pt modelId="{CC545342-D9E2-439B-9651-0D0CE1358374}" type="pres">
      <dgm:prSet presAssocID="{A0E890DA-F3E7-49F6-AE5B-BCA6DA315222}" presName="pictRect" presStyleLbl="node1" presStyleIdx="4" presStyleCnt="5" custLinFactX="10011" custLinFactY="-65313" custLinFactNeighborX="100000" custLinFactNeighborY="-100000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FDC3B02F-3008-48F6-AC69-D72EF03BB98F}" type="pres">
      <dgm:prSet presAssocID="{A0E890DA-F3E7-49F6-AE5B-BCA6DA315222}" presName="textRect" presStyleLbl="revTx" presStyleIdx="4" presStyleCnt="5" custLinFactX="5289" custLinFactY="-100000" custLinFactNeighborX="100000" custLinFactNeighborY="-198024">
        <dgm:presLayoutVars>
          <dgm:bulletEnabled val="1"/>
        </dgm:presLayoutVars>
      </dgm:prSet>
      <dgm:spPr/>
    </dgm:pt>
  </dgm:ptLst>
  <dgm:cxnLst>
    <dgm:cxn modelId="{7BBBB34C-3FED-4606-A307-71D8141D43CA}" srcId="{5DC6A67C-B7DB-4E67-8D31-1C91D6C499EE}" destId="{57463007-647C-453A-80A3-CDF7A23427ED}" srcOrd="0" destOrd="0" parTransId="{9228F021-88CA-47A8-AD2C-418791055DBB}" sibTransId="{F2BD4BD0-28A9-4603-807D-E39D30347747}"/>
    <dgm:cxn modelId="{D0075239-BDC1-4728-A9D9-F84077FFDC51}" srcId="{57463007-647C-453A-80A3-CDF7A23427ED}" destId="{681F647F-A394-4840-AF7D-012D6A6DE31C}" srcOrd="0" destOrd="0" parTransId="{2E3F4AFD-7AB6-4488-99DE-AA1C2D9ED9C8}" sibTransId="{781E6918-729A-4D52-B448-35D82C8FF638}"/>
    <dgm:cxn modelId="{AB7E101D-68F9-468C-B8A5-E5D754E39DF7}" srcId="{57463007-647C-453A-80A3-CDF7A23427ED}" destId="{A95C8AFC-1EE7-4D9B-B910-9EE7C1D28B5F}" srcOrd="1" destOrd="0" parTransId="{B9DDB78B-0E09-4F91-8656-4002A4B8CF0B}" sibTransId="{22A51BBD-6F38-4542-B6D4-31044D04B702}"/>
    <dgm:cxn modelId="{E0C5327E-CDA7-4677-A1FD-6069071A74EB}" srcId="{5DC6A67C-B7DB-4E67-8D31-1C91D6C499EE}" destId="{3BD15C7D-77AD-44B7-B77E-0E34A58F2AD7}" srcOrd="1" destOrd="0" parTransId="{DD59A3C8-4CE3-497E-B18B-EA40C605254D}" sibTransId="{1AC2D412-CE73-455B-B937-A78EAFBA86D5}"/>
    <dgm:cxn modelId="{DC1225EF-94C2-4CF2-B17C-E9800611070C}" srcId="{3BD15C7D-77AD-44B7-B77E-0E34A58F2AD7}" destId="{A5D61FC5-F328-40A6-83C4-A1031B27FE89}" srcOrd="0" destOrd="1" parTransId="{D4903CDB-BFFF-44C3-8CBF-A1B152FE1F4D}" sibTransId="{8A98A95C-64DC-4831-B75B-B3BEA6CD9986}"/>
    <dgm:cxn modelId="{E94BEFFB-E22A-4F2A-AA39-BA7C53E2F0FF}" srcId="{5DC6A67C-B7DB-4E67-8D31-1C91D6C499EE}" destId="{E8BDFB21-49EF-4913-BA68-B49624CEEC4A}" srcOrd="2" destOrd="0" parTransId="{36DF3721-1920-4211-AAEC-C93481B96E81}" sibTransId="{0B46515A-8796-4237-A73A-A95AC5F38E48}"/>
    <dgm:cxn modelId="{81A976E1-C1C9-4DBB-A6AD-CB5DBD2A5EAB}" srcId="{E8BDFB21-49EF-4913-BA68-B49624CEEC4A}" destId="{444A2B04-2D0B-4788-9E0F-E69C6568E086}" srcOrd="0" destOrd="2" parTransId="{E1729AEE-112A-4EC2-BCB4-B099B70B4D35}" sibTransId="{AF2E98E9-DD75-419F-981F-4D6605362EA1}"/>
    <dgm:cxn modelId="{2830B77E-8300-4942-AAB3-D956EFABF50B}" srcId="{5DC6A67C-B7DB-4E67-8D31-1C91D6C499EE}" destId="{C25B6999-93D4-40D1-899F-9F5CD45CA792}" srcOrd="3" destOrd="0" parTransId="{9E4E019F-C558-44B4-8471-AD8F6A240747}" sibTransId="{7747CFCC-CAE5-4558-A767-E5EA053FDD0B}"/>
    <dgm:cxn modelId="{484BE711-E212-4FB9-BF0E-587184561848}" srcId="{C25B6999-93D4-40D1-899F-9F5CD45CA792}" destId="{5FB59F79-30EC-47ED-9E7A-BC8939E92626}" srcOrd="0" destOrd="3" parTransId="{59C25992-67F4-4982-8114-B494B62D9D7C}" sibTransId="{C821A825-0A3B-4E23-8D96-A96F04A9E1DE}"/>
    <dgm:cxn modelId="{5D23E53E-846D-4906-979C-83772E05F75C}" srcId="{5DC6A67C-B7DB-4E67-8D31-1C91D6C499EE}" destId="{A0E890DA-F3E7-49F6-AE5B-BCA6DA315222}" srcOrd="4" destOrd="0" parTransId="{E8453D23-C0DB-439B-B338-D909F9B23F47}" sibTransId="{07353414-F0B7-4B0E-9391-0A50001A9A76}"/>
    <dgm:cxn modelId="{99AD4825-4805-4AFD-A6FC-93F034EEBAFC}" srcId="{A0E890DA-F3E7-49F6-AE5B-BCA6DA315222}" destId="{ED58A27A-BDA0-4464-A37B-5A4685B9238D}" srcOrd="0" destOrd="4" parTransId="{59A087DA-5E66-48DD-A1EE-BA33429DA7C8}" sibTransId="{38FEF514-AF4F-4D99-A161-2F5114300AED}"/>
    <dgm:cxn modelId="{4A499B87-FB6F-4E38-B483-89263ABD7ED8}" type="presOf" srcId="{5DC6A67C-B7DB-4E67-8D31-1C91D6C499EE}" destId="{4904EA91-8962-426B-8136-4B6EC765C5B2}" srcOrd="0" destOrd="0" presId="urn:microsoft.com/office/officeart/2005/8/layout/pList1"/>
    <dgm:cxn modelId="{7B5B17A8-BF2D-45B9-85BA-21A2213639F7}" type="presParOf" srcId="{4904EA91-8962-426B-8136-4B6EC765C5B2}" destId="{B0C3AB76-42F3-43FA-9201-C2B8E1AE7A2C}" srcOrd="0" destOrd="0" presId="urn:microsoft.com/office/officeart/2005/8/layout/pList1"/>
    <dgm:cxn modelId="{8D6980E6-27D4-4EC0-8575-2765EC4A401D}" type="presOf" srcId="{57463007-647C-453A-80A3-CDF7A23427ED}" destId="{B0C3AB76-42F3-43FA-9201-C2B8E1AE7A2C}" srcOrd="0" destOrd="0" presId="urn:microsoft.com/office/officeart/2005/8/layout/pList1"/>
    <dgm:cxn modelId="{0AA87A57-A13A-4778-85DA-94CF18D6EE56}" type="presParOf" srcId="{B0C3AB76-42F3-43FA-9201-C2B8E1AE7A2C}" destId="{B9DF6F4A-DE26-49F1-B1CF-CEF20A83574A}" srcOrd="0" destOrd="0" presId="urn:microsoft.com/office/officeart/2005/8/layout/pList1"/>
    <dgm:cxn modelId="{2A5FDC4C-170B-4993-BDD3-43FA925CDA47}" type="presParOf" srcId="{B0C3AB76-42F3-43FA-9201-C2B8E1AE7A2C}" destId="{B4103969-642A-45E1-802B-B84F403F0FDA}" srcOrd="1" destOrd="0" presId="urn:microsoft.com/office/officeart/2005/8/layout/pList1"/>
    <dgm:cxn modelId="{173F0A25-B01E-431D-A580-9DBD5F3A32D3}" type="presOf" srcId="{57463007-647C-453A-80A3-CDF7A23427ED}" destId="{B4103969-642A-45E1-802B-B84F403F0FDA}" srcOrd="0" destOrd="0" presId="urn:microsoft.com/office/officeart/2005/8/layout/pList1"/>
    <dgm:cxn modelId="{D63F9095-00A9-4FCE-8AE4-CCA24DCB0D2C}" type="presOf" srcId="{681F647F-A394-4840-AF7D-012D6A6DE31C}" destId="{B4103969-642A-45E1-802B-B84F403F0FDA}" srcOrd="0" destOrd="1" presId="urn:microsoft.com/office/officeart/2005/8/layout/pList1"/>
    <dgm:cxn modelId="{670686E1-5C97-4885-8216-2D486B541E62}" type="presOf" srcId="{A95C8AFC-1EE7-4D9B-B910-9EE7C1D28B5F}" destId="{B4103969-642A-45E1-802B-B84F403F0FDA}" srcOrd="0" destOrd="2" presId="urn:microsoft.com/office/officeart/2005/8/layout/pList1"/>
    <dgm:cxn modelId="{08D192E9-007A-4BFD-A05B-E9A92806BA41}" type="presParOf" srcId="{4904EA91-8962-426B-8136-4B6EC765C5B2}" destId="{2EF75B9F-2CED-43F2-BED8-ECADC4821D15}" srcOrd="1" destOrd="0" presId="urn:microsoft.com/office/officeart/2005/8/layout/pList1"/>
    <dgm:cxn modelId="{2839C1AE-BD9A-41E4-8DBF-5A51BD026E48}" type="presOf" srcId="{F2BD4BD0-28A9-4603-807D-E39D30347747}" destId="{2EF75B9F-2CED-43F2-BED8-ECADC4821D15}" srcOrd="0" destOrd="0" presId="urn:microsoft.com/office/officeart/2005/8/layout/pList1"/>
    <dgm:cxn modelId="{C1A761A4-2D2E-466C-B609-40807AF51A2A}" type="presParOf" srcId="{4904EA91-8962-426B-8136-4B6EC765C5B2}" destId="{74D1D4BF-F070-4789-92D4-ACDC0C749337}" srcOrd="2" destOrd="0" presId="urn:microsoft.com/office/officeart/2005/8/layout/pList1"/>
    <dgm:cxn modelId="{C2B74FA2-14FF-4FD6-9A71-339E2FD10ED2}" type="presOf" srcId="{3BD15C7D-77AD-44B7-B77E-0E34A58F2AD7}" destId="{74D1D4BF-F070-4789-92D4-ACDC0C749337}" srcOrd="0" destOrd="0" presId="urn:microsoft.com/office/officeart/2005/8/layout/pList1"/>
    <dgm:cxn modelId="{40A558FE-4993-4A64-AD29-B7699F6B4DC6}" type="presParOf" srcId="{74D1D4BF-F070-4789-92D4-ACDC0C749337}" destId="{045F976B-ED72-439E-9835-64E1C1B6FA59}" srcOrd="0" destOrd="2" presId="urn:microsoft.com/office/officeart/2005/8/layout/pList1"/>
    <dgm:cxn modelId="{B95DE259-C2DB-41C8-816C-831A4CE2C81B}" type="presParOf" srcId="{74D1D4BF-F070-4789-92D4-ACDC0C749337}" destId="{EF34FD52-CB84-4797-90EC-48E4419E120F}" srcOrd="1" destOrd="2" presId="urn:microsoft.com/office/officeart/2005/8/layout/pList1"/>
    <dgm:cxn modelId="{4ECB6E7A-69F4-4BA3-9721-81C78AA3D201}" type="presOf" srcId="{3BD15C7D-77AD-44B7-B77E-0E34A58F2AD7}" destId="{EF34FD52-CB84-4797-90EC-48E4419E120F}" srcOrd="0" destOrd="0" presId="urn:microsoft.com/office/officeart/2005/8/layout/pList1"/>
    <dgm:cxn modelId="{D8B78333-2A86-4953-BB8C-8A53F3925B59}" type="presOf" srcId="{A5D61FC5-F328-40A6-83C4-A1031B27FE89}" destId="{EF34FD52-CB84-4797-90EC-48E4419E120F}" srcOrd="0" destOrd="1" presId="urn:microsoft.com/office/officeart/2005/8/layout/pList1"/>
    <dgm:cxn modelId="{49B6697B-C8CB-414A-942C-97797C2F15FD}" type="presParOf" srcId="{4904EA91-8962-426B-8136-4B6EC765C5B2}" destId="{DD61D59D-3805-457A-80F3-0AA218CE72B9}" srcOrd="3" destOrd="0" presId="urn:microsoft.com/office/officeart/2005/8/layout/pList1"/>
    <dgm:cxn modelId="{694BCCB7-D353-4D9B-A4F1-01E155878386}" type="presOf" srcId="{1AC2D412-CE73-455B-B937-A78EAFBA86D5}" destId="{DD61D59D-3805-457A-80F3-0AA218CE72B9}" srcOrd="0" destOrd="0" presId="urn:microsoft.com/office/officeart/2005/8/layout/pList1"/>
    <dgm:cxn modelId="{533A869B-7115-45EC-8675-B84C215605BE}" type="presParOf" srcId="{4904EA91-8962-426B-8136-4B6EC765C5B2}" destId="{891D2D2D-4177-4087-90D4-01105B42E777}" srcOrd="4" destOrd="0" presId="urn:microsoft.com/office/officeart/2005/8/layout/pList1"/>
    <dgm:cxn modelId="{A9059B42-CBFB-4BF9-980F-D12F4A1129F3}" type="presOf" srcId="{E8BDFB21-49EF-4913-BA68-B49624CEEC4A}" destId="{891D2D2D-4177-4087-90D4-01105B42E777}" srcOrd="0" destOrd="0" presId="urn:microsoft.com/office/officeart/2005/8/layout/pList1"/>
    <dgm:cxn modelId="{FD62316D-3652-4D94-90FC-04275E892472}" type="presParOf" srcId="{891D2D2D-4177-4087-90D4-01105B42E777}" destId="{72922B12-AA57-4A55-B99D-C381B3F28AAB}" srcOrd="0" destOrd="4" presId="urn:microsoft.com/office/officeart/2005/8/layout/pList1"/>
    <dgm:cxn modelId="{AECE3F74-601A-4EF5-A2DF-A8A1194F6735}" type="presParOf" srcId="{891D2D2D-4177-4087-90D4-01105B42E777}" destId="{B4ED30BC-1373-4DCF-AE31-8749237D5352}" srcOrd="1" destOrd="4" presId="urn:microsoft.com/office/officeart/2005/8/layout/pList1"/>
    <dgm:cxn modelId="{5A05EFF0-5EB8-457A-9CD8-8C2A801C4EF7}" type="presOf" srcId="{E8BDFB21-49EF-4913-BA68-B49624CEEC4A}" destId="{B4ED30BC-1373-4DCF-AE31-8749237D5352}" srcOrd="0" destOrd="0" presId="urn:microsoft.com/office/officeart/2005/8/layout/pList1"/>
    <dgm:cxn modelId="{77E95EE4-E7CF-4A20-BBB1-F3F5C358B4EC}" type="presOf" srcId="{444A2B04-2D0B-4788-9E0F-E69C6568E086}" destId="{B4ED30BC-1373-4DCF-AE31-8749237D5352}" srcOrd="0" destOrd="1" presId="urn:microsoft.com/office/officeart/2005/8/layout/pList1"/>
    <dgm:cxn modelId="{E6346408-ED8D-48F1-9F26-5FEA4A9366FC}" type="presParOf" srcId="{4904EA91-8962-426B-8136-4B6EC765C5B2}" destId="{39A4830D-0AD5-4D3B-A072-AC60294581C9}" srcOrd="5" destOrd="0" presId="urn:microsoft.com/office/officeart/2005/8/layout/pList1"/>
    <dgm:cxn modelId="{913F0492-CF80-43A0-A2EB-2B2FA446F659}" type="presOf" srcId="{0B46515A-8796-4237-A73A-A95AC5F38E48}" destId="{39A4830D-0AD5-4D3B-A072-AC60294581C9}" srcOrd="0" destOrd="0" presId="urn:microsoft.com/office/officeart/2005/8/layout/pList1"/>
    <dgm:cxn modelId="{D054D4D0-D67D-46EE-8DBB-0EA2F2BB5DC6}" type="presParOf" srcId="{4904EA91-8962-426B-8136-4B6EC765C5B2}" destId="{97B786FF-9540-4B81-AFA6-A773509E4EA4}" srcOrd="6" destOrd="0" presId="urn:microsoft.com/office/officeart/2005/8/layout/pList1"/>
    <dgm:cxn modelId="{3DE2488A-800B-42B9-8154-D51F125079B0}" type="presOf" srcId="{C25B6999-93D4-40D1-899F-9F5CD45CA792}" destId="{97B786FF-9540-4B81-AFA6-A773509E4EA4}" srcOrd="0" destOrd="0" presId="urn:microsoft.com/office/officeart/2005/8/layout/pList1"/>
    <dgm:cxn modelId="{7165BF4A-4280-4DA4-826F-E7ED5E3303DB}" type="presParOf" srcId="{97B786FF-9540-4B81-AFA6-A773509E4EA4}" destId="{55F78D99-35DA-41B7-A5F3-1B617C4E7DE0}" srcOrd="0" destOrd="6" presId="urn:microsoft.com/office/officeart/2005/8/layout/pList1"/>
    <dgm:cxn modelId="{80A10291-0A2E-45B1-81DE-C1CAF4953601}" type="presParOf" srcId="{97B786FF-9540-4B81-AFA6-A773509E4EA4}" destId="{DD3704A3-72BA-4C9C-A22F-08E238E13986}" srcOrd="1" destOrd="6" presId="urn:microsoft.com/office/officeart/2005/8/layout/pList1"/>
    <dgm:cxn modelId="{A9D26162-F2BE-4885-A8C9-8AA49C6DAC1F}" type="presOf" srcId="{C25B6999-93D4-40D1-899F-9F5CD45CA792}" destId="{DD3704A3-72BA-4C9C-A22F-08E238E13986}" srcOrd="0" destOrd="0" presId="urn:microsoft.com/office/officeart/2005/8/layout/pList1"/>
    <dgm:cxn modelId="{C58EC20C-9837-4D2C-B418-E7B28A1749E9}" type="presOf" srcId="{5FB59F79-30EC-47ED-9E7A-BC8939E92626}" destId="{DD3704A3-72BA-4C9C-A22F-08E238E13986}" srcOrd="0" destOrd="1" presId="urn:microsoft.com/office/officeart/2005/8/layout/pList1"/>
    <dgm:cxn modelId="{38ED822F-0880-4C5C-B495-2829CAC5098A}" type="presParOf" srcId="{4904EA91-8962-426B-8136-4B6EC765C5B2}" destId="{DBE794B8-B3B1-4CAE-8BEC-D37696544949}" srcOrd="7" destOrd="0" presId="urn:microsoft.com/office/officeart/2005/8/layout/pList1"/>
    <dgm:cxn modelId="{E4CD7C2D-3347-42B7-9A50-7D05BC9CA623}" type="presOf" srcId="{7747CFCC-CAE5-4558-A767-E5EA053FDD0B}" destId="{DBE794B8-B3B1-4CAE-8BEC-D37696544949}" srcOrd="0" destOrd="0" presId="urn:microsoft.com/office/officeart/2005/8/layout/pList1"/>
    <dgm:cxn modelId="{C26BBE0A-CA16-4530-AA4D-442C371C8641}" type="presParOf" srcId="{4904EA91-8962-426B-8136-4B6EC765C5B2}" destId="{D0B8B16A-E4F6-4500-B6DE-C89436C6D5F2}" srcOrd="8" destOrd="0" presId="urn:microsoft.com/office/officeart/2005/8/layout/pList1"/>
    <dgm:cxn modelId="{687508DC-C85B-4EE5-A76A-577C93D00C9B}" type="presOf" srcId="{A0E890DA-F3E7-49F6-AE5B-BCA6DA315222}" destId="{D0B8B16A-E4F6-4500-B6DE-C89436C6D5F2}" srcOrd="0" destOrd="0" presId="urn:microsoft.com/office/officeart/2005/8/layout/pList1"/>
    <dgm:cxn modelId="{3F0086CF-E22E-43D1-B848-C3EEAA334074}" type="presParOf" srcId="{D0B8B16A-E4F6-4500-B6DE-C89436C6D5F2}" destId="{CC545342-D9E2-439B-9651-0D0CE1358374}" srcOrd="0" destOrd="8" presId="urn:microsoft.com/office/officeart/2005/8/layout/pList1"/>
    <dgm:cxn modelId="{BA0A9FEC-8218-4B1C-BBB7-C9E46B885223}" type="presParOf" srcId="{D0B8B16A-E4F6-4500-B6DE-C89436C6D5F2}" destId="{FDC3B02F-3008-48F6-AC69-D72EF03BB98F}" srcOrd="1" destOrd="8" presId="urn:microsoft.com/office/officeart/2005/8/layout/pList1"/>
    <dgm:cxn modelId="{462C6180-01F2-4715-81FD-9058CDB59018}" type="presOf" srcId="{A0E890DA-F3E7-49F6-AE5B-BCA6DA315222}" destId="{FDC3B02F-3008-48F6-AC69-D72EF03BB98F}" srcOrd="0" destOrd="0" presId="urn:microsoft.com/office/officeart/2005/8/layout/pList1"/>
    <dgm:cxn modelId="{CC65460D-D8B2-43BC-BFDC-8332ABE41BFE}" type="presOf" srcId="{ED58A27A-BDA0-4464-A37B-5A4685B9238D}" destId="{FDC3B02F-3008-48F6-AC69-D72EF03BB98F}" srcOrd="0" destOrd="1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Группа 1"/>
      <dsp:cNvGrpSpPr/>
    </dsp:nvGrpSpPr>
    <dsp:grpSpPr>
      <a:xfrm>
        <a:off x="0" y="0"/>
        <a:ext cx="12192000" cy="6477000"/>
        <a:chOff x="0" y="0"/>
        <a:chExt cx="12192000" cy="6477000"/>
      </a:xfrm>
    </dsp:grpSpPr>
    <dsp:sp modelId="{B9DF6F4A-DE26-49F1-B1CF-CEF20A83574A}">
      <dsp:nvSpPr>
        <dsp:cNvPr id="3" name="Скругленный прямоугольник 2"/>
        <dsp:cNvSpPr/>
      </dsp:nvSpPr>
      <dsp:spPr bwMode="white">
        <a:xfrm>
          <a:off x="2623161" y="3039032"/>
          <a:ext cx="2921757" cy="2013936"/>
        </a:xfrm>
        <a:prstGeom prst="roundRect">
          <a:avLst/>
        </a:prstGeom>
        <a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shade val="50000"/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2623161" y="3039032"/>
        <a:ext cx="2921757" cy="2013936"/>
      </dsp:txXfrm>
    </dsp:sp>
    <dsp:sp modelId="{B4103969-642A-45E1-802B-B84F403F0FDA}">
      <dsp:nvSpPr>
        <dsp:cNvPr id="4" name="Прямоугольник 3"/>
        <dsp:cNvSpPr/>
      </dsp:nvSpPr>
      <dsp:spPr bwMode="white">
        <a:xfrm>
          <a:off x="2641101" y="5215257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 err="1">
              <a:solidFill>
                <a:schemeClr val="tx1"/>
              </a:solidFill>
              <a:latin typeface="Arial Black" panose="020B0A04020102020204" pitchFamily="34" charset="0"/>
            </a:rPr>
            <a:t>Евтишенков</a:t>
          </a: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 Е.Р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dirty="0">
              <a:solidFill>
                <a:schemeClr val="tx1"/>
              </a:solidFill>
            </a:rPr>
            <a:t>Написание кода и взаимодействие его с базой данных</a:t>
          </a:r>
          <a:endParaRPr lang="ru-RU" sz="1200" dirty="0">
            <a:solidFill>
              <a:schemeClr val="tx1"/>
            </a:solidFill>
          </a:endParaRPr>
        </a:p>
        <a:p>
          <a:pPr marL="114300" lvl="1" indent="-11430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ru-RU" sz="1200" dirty="0">
            <a:solidFill>
              <a:schemeClr val="tx1"/>
            </a:solidFill>
          </a:endParaRPr>
        </a:p>
      </dsp:txBody>
      <dsp:txXfrm>
        <a:off x="2641101" y="5215257"/>
        <a:ext cx="2921757" cy="1084427"/>
      </dsp:txXfrm>
    </dsp:sp>
    <dsp:sp modelId="{045F976B-ED72-439E-9835-64E1C1B6FA59}">
      <dsp:nvSpPr>
        <dsp:cNvPr id="5" name="Скругленный прямоугольник 4"/>
        <dsp:cNvSpPr/>
      </dsp:nvSpPr>
      <dsp:spPr bwMode="white">
        <a:xfrm>
          <a:off x="718824" y="0"/>
          <a:ext cx="2921757" cy="2013936"/>
        </a:xfrm>
        <a:prstGeom prst="roundRect">
          <a:avLst/>
        </a:prstGeom>
        <a:blipFill>
          <a:blip r:embed="rId2"/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shade val="50000"/>
            <a:hueOff val="168000"/>
            <a:satOff val="-4077"/>
            <a:lumOff val="17255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718824" y="0"/>
        <a:ext cx="2921757" cy="2013936"/>
      </dsp:txXfrm>
    </dsp:sp>
    <dsp:sp modelId="{EF34FD52-CB84-4797-90EC-48E4419E120F}">
      <dsp:nvSpPr>
        <dsp:cNvPr id="6" name="Прямоугольник 5"/>
        <dsp:cNvSpPr/>
      </dsp:nvSpPr>
      <dsp:spPr bwMode="white">
        <a:xfrm>
          <a:off x="721366" y="2027302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Алымова А.В.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dirty="0">
              <a:solidFill>
                <a:schemeClr val="tx1"/>
              </a:solidFill>
            </a:rPr>
            <a:t>Собрала маршруты и добавила их в базу данных</a:t>
          </a:r>
          <a:endParaRPr sz="1600">
            <a:solidFill>
              <a:schemeClr val="tx1"/>
            </a:solidFill>
          </a:endParaRPr>
        </a:p>
      </dsp:txBody>
      <dsp:txXfrm>
        <a:off x="721366" y="2027302"/>
        <a:ext cx="2921757" cy="1084427"/>
      </dsp:txXfrm>
    </dsp:sp>
    <dsp:sp modelId="{72922B12-AA57-4A55-B99D-C381B3F28AAB}">
      <dsp:nvSpPr>
        <dsp:cNvPr id="7" name="Скругленный прямоугольник 6"/>
        <dsp:cNvSpPr/>
      </dsp:nvSpPr>
      <dsp:spPr bwMode="white">
        <a:xfrm>
          <a:off x="4890106" y="0"/>
          <a:ext cx="2921757" cy="2013936"/>
        </a:xfrm>
        <a:prstGeom prst="roundRect">
          <a:avLst/>
        </a:prstGeom>
        <a:blipFill>
          <a:blip r:embed="rId3"/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shade val="50000"/>
            <a:hueOff val="336000"/>
            <a:satOff val="-8156"/>
            <a:lumOff val="3451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4890106" y="0"/>
        <a:ext cx="2921757" cy="2013936"/>
      </dsp:txXfrm>
    </dsp:sp>
    <dsp:sp modelId="{B4ED30BC-1373-4DCF-AE31-8749237D5352}">
      <dsp:nvSpPr>
        <dsp:cNvPr id="8" name="Прямоугольник 7"/>
        <dsp:cNvSpPr/>
      </dsp:nvSpPr>
      <dsp:spPr bwMode="white">
        <a:xfrm>
          <a:off x="5042388" y="2076101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Бумбу В.Н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dirty="0">
              <a:solidFill>
                <a:schemeClr val="tx1"/>
              </a:solidFill>
            </a:rPr>
            <a:t>Создание презентации</a:t>
          </a:r>
          <a:endParaRPr sz="1800">
            <a:solidFill>
              <a:schemeClr val="tx1"/>
            </a:solidFill>
          </a:endParaRPr>
        </a:p>
      </dsp:txBody>
      <dsp:txXfrm>
        <a:off x="5042388" y="2076101"/>
        <a:ext cx="2921757" cy="1084427"/>
      </dsp:txXfrm>
    </dsp:sp>
    <dsp:sp modelId="{55F78D99-35DA-41B7-A5F3-1B617C4E7DE0}">
      <dsp:nvSpPr>
        <dsp:cNvPr id="9" name="Скругленный прямоугольник 8"/>
        <dsp:cNvSpPr/>
      </dsp:nvSpPr>
      <dsp:spPr bwMode="white">
        <a:xfrm>
          <a:off x="7457999" y="3162740"/>
          <a:ext cx="2921757" cy="2013936"/>
        </a:xfrm>
        <a:prstGeom prst="roundRect">
          <a:avLst/>
        </a:prstGeom>
        <a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tint val="55000"/>
            <a:hueOff val="-84000"/>
            <a:satOff val="2039"/>
            <a:lumOff val="-8626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7457999" y="3162740"/>
        <a:ext cx="2921757" cy="2013936"/>
      </dsp:txXfrm>
    </dsp:sp>
    <dsp:sp modelId="{DD3704A3-72BA-4C9C-A22F-08E238E13986}">
      <dsp:nvSpPr>
        <dsp:cNvPr id="10" name="Прямоугольник 9"/>
        <dsp:cNvSpPr/>
      </dsp:nvSpPr>
      <dsp:spPr bwMode="white">
        <a:xfrm>
          <a:off x="7725895" y="5297984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Воскресенский К.А.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dirty="0">
              <a:solidFill>
                <a:schemeClr val="tx1"/>
              </a:solidFill>
            </a:rPr>
            <a:t>Вывод билета в консоль</a:t>
          </a:r>
          <a:endParaRPr sz="1800">
            <a:solidFill>
              <a:schemeClr val="tx1"/>
            </a:solidFill>
          </a:endParaRPr>
        </a:p>
      </dsp:txBody>
      <dsp:txXfrm>
        <a:off x="7725895" y="5297984"/>
        <a:ext cx="2921757" cy="1084427"/>
      </dsp:txXfrm>
    </dsp:sp>
    <dsp:sp modelId="{CC545342-D9E2-439B-9651-0D0CE1358374}">
      <dsp:nvSpPr>
        <dsp:cNvPr id="11" name="Скругленный прямоугольник 10"/>
        <dsp:cNvSpPr/>
      </dsp:nvSpPr>
      <dsp:spPr bwMode="white">
        <a:xfrm>
          <a:off x="9270243" y="52196"/>
          <a:ext cx="2921757" cy="2013936"/>
        </a:xfrm>
        <a:prstGeom prst="roundRect">
          <a:avLst/>
        </a:prstGeom>
        <a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tint val="55000"/>
            <a:hueOff val="-252000"/>
            <a:satOff val="6118"/>
            <a:lumOff val="-25881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9270243" y="52196"/>
        <a:ext cx="2921757" cy="2013936"/>
      </dsp:txXfrm>
    </dsp:sp>
    <dsp:sp modelId="{FDC3B02F-3008-48F6-AC69-D72EF03BB98F}">
      <dsp:nvSpPr>
        <dsp:cNvPr id="12" name="Прямоугольник 11"/>
        <dsp:cNvSpPr/>
      </dsp:nvSpPr>
      <dsp:spPr bwMode="white">
        <a:xfrm>
          <a:off x="9270243" y="2163577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Шустикова К.Е.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dirty="0">
              <a:solidFill>
                <a:schemeClr val="tx1"/>
              </a:solidFill>
            </a:rPr>
            <a:t>С</a:t>
          </a:r>
          <a:r>
            <a:rPr lang="ru-RU" sz="1600" dirty="0">
              <a:solidFill>
                <a:schemeClr val="tx1"/>
              </a:solidFill>
            </a:rPr>
            <a:t>оздала карту железой дороги</a:t>
          </a:r>
          <a:endParaRPr lang="ru-RU" sz="1600" dirty="0">
            <a:solidFill>
              <a:schemeClr val="tx1"/>
            </a:solidFill>
          </a:endParaRPr>
        </a:p>
      </dsp:txBody>
      <dsp:txXfrm>
        <a:off x="9270243" y="2163577"/>
        <a:ext cx="2921757" cy="10844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off" val="ctr"/>
          <dgm:param type="contDir" val="sameDir"/>
          <dgm:param type="grDir" val="tL"/>
          <dgm:param type="flowDir" val="row"/>
          <dgm:param type="horzAlign" val="ctr"/>
          <dgm:param type="vertAlign" val="mid"/>
        </dgm:alg>
      </dgm:if>
      <dgm:else name="Name3">
        <dgm:alg type="snake">
          <dgm:param type="off" val="ctr"/>
          <dgm:param type="contDir" val="sameDir"/>
          <dgm:param type="grDir" val="tR"/>
          <dgm:param type="flowDir" val="row"/>
          <dgm:param type="horzAlign" val="ctr"/>
          <dgm:param type="vertAlign" val="mid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wdp>
</file>

<file path=ppt/media/image12.png>
</file>

<file path=ppt/media/image13.png>
</file>

<file path=ppt/media/image14.wdp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wdp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Замещающий текст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7" Type="http://schemas.openxmlformats.org/officeDocument/2006/relationships/image" Target="../media/image3.png"/><Relationship Id="rId16" Type="http://schemas.openxmlformats.org/officeDocument/2006/relationships/tags" Target="../tags/tag17.xml"/><Relationship Id="rId15" Type="http://schemas.openxmlformats.org/officeDocument/2006/relationships/image" Target="../media/image2.png"/><Relationship Id="rId14" Type="http://schemas.openxmlformats.org/officeDocument/2006/relationships/tags" Target="../tags/tag16.xml"/><Relationship Id="rId13" Type="http://schemas.openxmlformats.org/officeDocument/2006/relationships/image" Target="../media/image1.png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image" Target="../media/image4.png"/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5" Type="http://schemas.openxmlformats.org/officeDocument/2006/relationships/tags" Target="../tags/tag31.xml"/><Relationship Id="rId14" Type="http://schemas.microsoft.com/office/2007/relationships/hdphoto" Target="../media/image8.wdp"/><Relationship Id="rId13" Type="http://schemas.openxmlformats.org/officeDocument/2006/relationships/image" Target="../media/image7.png"/><Relationship Id="rId12" Type="http://schemas.openxmlformats.org/officeDocument/2006/relationships/tags" Target="../tags/tag30.xml"/><Relationship Id="rId11" Type="http://schemas.microsoft.com/office/2007/relationships/hdphoto" Target="../media/image6.wdp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39.xml"/><Relationship Id="rId8" Type="http://schemas.openxmlformats.org/officeDocument/2006/relationships/tags" Target="../tags/tag38.xml"/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4" Type="http://schemas.openxmlformats.org/officeDocument/2006/relationships/image" Target="../media/image9.png"/><Relationship Id="rId13" Type="http://schemas.openxmlformats.org/officeDocument/2006/relationships/tags" Target="../tags/tag42.xml"/><Relationship Id="rId12" Type="http://schemas.openxmlformats.org/officeDocument/2006/relationships/image" Target="../media/image1.png"/><Relationship Id="rId11" Type="http://schemas.openxmlformats.org/officeDocument/2006/relationships/tags" Target="../tags/tag41.xml"/><Relationship Id="rId10" Type="http://schemas.openxmlformats.org/officeDocument/2006/relationships/tags" Target="../tags/tag40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56.xml"/><Relationship Id="rId8" Type="http://schemas.openxmlformats.org/officeDocument/2006/relationships/tags" Target="../tags/tag55.xml"/><Relationship Id="rId7" Type="http://schemas.openxmlformats.org/officeDocument/2006/relationships/tags" Target="../tags/tag54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78.xml"/><Relationship Id="rId8" Type="http://schemas.openxmlformats.org/officeDocument/2006/relationships/tags" Target="../tags/tag77.xml"/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microsoft.com/office/2007/relationships/hdphoto" Target="../media/image11.wdp"/><Relationship Id="rId4" Type="http://schemas.openxmlformats.org/officeDocument/2006/relationships/image" Target="../media/image10.png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9" Type="http://schemas.microsoft.com/office/2007/relationships/hdphoto" Target="../media/image14.wdp"/><Relationship Id="rId18" Type="http://schemas.openxmlformats.org/officeDocument/2006/relationships/image" Target="../media/image13.png"/><Relationship Id="rId17" Type="http://schemas.openxmlformats.org/officeDocument/2006/relationships/tags" Target="../tags/tag84.xml"/><Relationship Id="rId16" Type="http://schemas.openxmlformats.org/officeDocument/2006/relationships/image" Target="../media/image3.png"/><Relationship Id="rId15" Type="http://schemas.openxmlformats.org/officeDocument/2006/relationships/tags" Target="../tags/tag83.xml"/><Relationship Id="rId14" Type="http://schemas.openxmlformats.org/officeDocument/2006/relationships/image" Target="../media/image12.png"/><Relationship Id="rId13" Type="http://schemas.openxmlformats.org/officeDocument/2006/relationships/tags" Target="../tags/tag82.xml"/><Relationship Id="rId12" Type="http://schemas.openxmlformats.org/officeDocument/2006/relationships/tags" Target="../tags/tag81.xml"/><Relationship Id="rId11" Type="http://schemas.openxmlformats.org/officeDocument/2006/relationships/tags" Target="../tags/tag80.xml"/><Relationship Id="rId10" Type="http://schemas.openxmlformats.org/officeDocument/2006/relationships/tags" Target="../tags/tag79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>
            <a:normAutofit/>
          </a:bodyPr>
          <a:lstStyle>
            <a:lvl1pPr algn="l" fontAlgn="base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 userDrawn="1">
            <p:custDataLst>
              <p:tags r:id="rId2"/>
            </p:custDataLst>
          </p:nvPr>
        </p:nvSpPr>
        <p:spPr>
          <a:xfrm>
            <a:off x="0" y="-1"/>
            <a:ext cx="12192000" cy="6858000"/>
          </a:xfrm>
          <a:prstGeom prst="rect">
            <a:avLst/>
          </a:prstGeom>
          <a:gradFill>
            <a:gsLst>
              <a:gs pos="7000">
                <a:schemeClr val="bg1"/>
              </a:gs>
              <a:gs pos="100000">
                <a:schemeClr val="bg2">
                  <a:lumMod val="90000"/>
                </a:schemeClr>
              </a:gs>
              <a:gs pos="43000">
                <a:schemeClr val="bg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838200" y="1080135"/>
            <a:ext cx="5898515" cy="2740025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500">
                <a:gradFill>
                  <a:gsLst>
                    <a:gs pos="71000">
                      <a:schemeClr val="accent1"/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2700000" scaled="0"/>
                </a:gra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>
              <a:latin typeface="+mj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38200" y="3963670"/>
            <a:ext cx="5160645" cy="56642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sym typeface="Arial" panose="020B0604020202020204" pitchFamily="34" charset="0"/>
              </a:defRPr>
            </a:lvl1pPr>
            <a:lvl2pPr marL="457200" indent="0" algn="ctr">
              <a:buNone/>
              <a:defRPr sz="2000">
                <a:latin typeface="+mj-lt"/>
              </a:defRPr>
            </a:lvl2pPr>
            <a:lvl3pPr marL="914400" indent="0" algn="ctr">
              <a:buNone/>
              <a:defRPr sz="1800">
                <a:latin typeface="+mj-lt"/>
              </a:defRPr>
            </a:lvl3pPr>
            <a:lvl4pPr marL="1371600" indent="0" algn="ctr">
              <a:buNone/>
              <a:defRPr sz="1600">
                <a:latin typeface="+mj-lt"/>
              </a:defRPr>
            </a:lvl4pPr>
            <a:lvl5pPr marL="1828800" indent="0" algn="ctr">
              <a:buNone/>
              <a:defRPr sz="1600">
                <a:latin typeface="+mj-lt"/>
              </a:defRPr>
            </a:lvl5pPr>
            <a:lvl6pPr marL="2286000" indent="0" algn="ctr">
              <a:buNone/>
              <a:defRPr sz="1600">
                <a:latin typeface="+mj-lt"/>
              </a:defRPr>
            </a:lvl6pPr>
            <a:lvl7pPr marL="2743200" indent="0" algn="ctr">
              <a:buNone/>
              <a:defRPr sz="1600">
                <a:latin typeface="+mj-lt"/>
              </a:defRPr>
            </a:lvl7pPr>
            <a:lvl8pPr marL="3200400" indent="0" algn="ctr">
              <a:buNone/>
              <a:defRPr sz="1600">
                <a:latin typeface="+mj-lt"/>
              </a:defRPr>
            </a:lvl8pPr>
            <a:lvl9pPr marL="3657600" indent="0" algn="ctr">
              <a:buNone/>
              <a:defRPr sz="1600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subtitle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10" name="文本占位符 9"/>
          <p:cNvSpPr txBox="1">
            <a:spLocks noGrp="1"/>
          </p:cNvSpPr>
          <p:nvPr>
            <p:ph type="body" sz="quarter" idx="13" hasCustomPrompt="1"/>
            <p:custDataLst>
              <p:tags r:id="rId8"/>
            </p:custDataLst>
          </p:nvPr>
        </p:nvSpPr>
        <p:spPr>
          <a:xfrm>
            <a:off x="845819" y="637985"/>
            <a:ext cx="2743199" cy="276860"/>
          </a:xfrm>
          <a:noFill/>
        </p:spPr>
        <p:txBody>
          <a:bodyPr wrap="square" rtlCol="0" anchor="t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1600" b="0" i="0" u="none" strike="noStrike" kern="1200" cap="none" spc="0" normalizeH="0" baseline="0" noProof="1" dirty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>
                <a:latin typeface="+mn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7" hasCustomPrompt="1"/>
            <p:custDataLst>
              <p:tags r:id="rId9"/>
            </p:custDataLst>
          </p:nvPr>
        </p:nvSpPr>
        <p:spPr>
          <a:xfrm>
            <a:off x="845820" y="4899660"/>
            <a:ext cx="2444115" cy="504190"/>
          </a:xfrm>
          <a:prstGeom prst="roundRect">
            <a:avLst>
              <a:gd name="adj" fmla="val 50000"/>
            </a:avLst>
          </a:prstGeom>
          <a:gradFill>
            <a:gsLst>
              <a:gs pos="67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bg1"/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21" name="任意多边形: 形状 20"/>
          <p:cNvSpPr/>
          <p:nvPr userDrawn="1">
            <p:custDataLst>
              <p:tags r:id="rId10"/>
            </p:custDataLst>
          </p:nvPr>
        </p:nvSpPr>
        <p:spPr>
          <a:xfrm rot="1800000">
            <a:off x="7802720" y="2042297"/>
            <a:ext cx="4918716" cy="6479421"/>
          </a:xfrm>
          <a:custGeom>
            <a:avLst/>
            <a:gdLst>
              <a:gd name="connsiteX0" fmla="*/ 108793 w 4918716"/>
              <a:gd name="connsiteY0" fmla="*/ 42142 h 6479421"/>
              <a:gd name="connsiteX1" fmla="*/ 246757 w 4918716"/>
              <a:gd name="connsiteY1" fmla="*/ 0 h 6479421"/>
              <a:gd name="connsiteX2" fmla="*/ 2817393 w 4918716"/>
              <a:gd name="connsiteY2" fmla="*/ 0 h 6479421"/>
              <a:gd name="connsiteX3" fmla="*/ 4918716 w 4918716"/>
              <a:gd name="connsiteY3" fmla="*/ 3639599 h 6479421"/>
              <a:gd name="connsiteX4" fmla="*/ 0 w 4918716"/>
              <a:gd name="connsiteY4" fmla="*/ 6479421 h 6479421"/>
              <a:gd name="connsiteX5" fmla="*/ 0 w 4918716"/>
              <a:gd name="connsiteY5" fmla="*/ 246757 h 6479421"/>
              <a:gd name="connsiteX6" fmla="*/ 108793 w 4918716"/>
              <a:gd name="connsiteY6" fmla="*/ 42142 h 6479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18716" h="6479421">
                <a:moveTo>
                  <a:pt x="108793" y="42142"/>
                </a:moveTo>
                <a:cubicBezTo>
                  <a:pt x="148175" y="15536"/>
                  <a:pt x="195652" y="0"/>
                  <a:pt x="246757" y="0"/>
                </a:cubicBezTo>
                <a:lnTo>
                  <a:pt x="2817393" y="0"/>
                </a:lnTo>
                <a:lnTo>
                  <a:pt x="4918716" y="3639599"/>
                </a:lnTo>
                <a:lnTo>
                  <a:pt x="0" y="6479421"/>
                </a:lnTo>
                <a:lnTo>
                  <a:pt x="0" y="246757"/>
                </a:lnTo>
                <a:cubicBezTo>
                  <a:pt x="1" y="161582"/>
                  <a:pt x="43155" y="86486"/>
                  <a:pt x="108793" y="42142"/>
                </a:cubicBezTo>
                <a:close/>
              </a:path>
            </a:pathLst>
          </a:custGeom>
          <a:solidFill>
            <a:schemeClr val="bg1">
              <a:alpha val="25000"/>
            </a:schemeClr>
          </a:solidFill>
          <a:ln w="22225">
            <a:gradFill flip="none" rotWithShape="1">
              <a:gsLst>
                <a:gs pos="0">
                  <a:schemeClr val="bg1"/>
                </a:gs>
                <a:gs pos="56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2" name="任意多边形: 形状 31"/>
          <p:cNvSpPr/>
          <p:nvPr userDrawn="1">
            <p:custDataLst>
              <p:tags r:id="rId11"/>
            </p:custDataLst>
          </p:nvPr>
        </p:nvSpPr>
        <p:spPr>
          <a:xfrm rot="19800000" flipV="1">
            <a:off x="11131111" y="-459711"/>
            <a:ext cx="1288604" cy="2053526"/>
          </a:xfrm>
          <a:custGeom>
            <a:avLst/>
            <a:gdLst>
              <a:gd name="connsiteX0" fmla="*/ 0 w 1288604"/>
              <a:gd name="connsiteY0" fmla="*/ 2053526 h 2053526"/>
              <a:gd name="connsiteX1" fmla="*/ 1288604 w 1288604"/>
              <a:gd name="connsiteY1" fmla="*/ 1309550 h 2053526"/>
              <a:gd name="connsiteX2" fmla="*/ 532535 w 1288604"/>
              <a:gd name="connsiteY2" fmla="*/ 0 h 2053526"/>
              <a:gd name="connsiteX3" fmla="*/ 205325 w 1288604"/>
              <a:gd name="connsiteY3" fmla="*/ 0 h 2053526"/>
              <a:gd name="connsiteX4" fmla="*/ 90526 w 1288604"/>
              <a:gd name="connsiteY4" fmla="*/ 35066 h 2053526"/>
              <a:gd name="connsiteX5" fmla="*/ 0 w 1288604"/>
              <a:gd name="connsiteY5" fmla="*/ 205325 h 2053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8604" h="2053526">
                <a:moveTo>
                  <a:pt x="0" y="2053526"/>
                </a:moveTo>
                <a:lnTo>
                  <a:pt x="1288604" y="1309550"/>
                </a:lnTo>
                <a:lnTo>
                  <a:pt x="532535" y="0"/>
                </a:lnTo>
                <a:lnTo>
                  <a:pt x="205325" y="0"/>
                </a:lnTo>
                <a:cubicBezTo>
                  <a:pt x="162801" y="0"/>
                  <a:pt x="123296" y="12927"/>
                  <a:pt x="90526" y="35066"/>
                </a:cubicBezTo>
                <a:cubicBezTo>
                  <a:pt x="35909" y="71965"/>
                  <a:pt x="1" y="134452"/>
                  <a:pt x="0" y="205325"/>
                </a:cubicBezTo>
                <a:close/>
              </a:path>
            </a:pathLst>
          </a:custGeom>
          <a:solidFill>
            <a:schemeClr val="bg1">
              <a:alpha val="26000"/>
            </a:schemeClr>
          </a:solidFill>
          <a:ln w="22225">
            <a:gradFill flip="none" rotWithShape="1">
              <a:gsLst>
                <a:gs pos="0">
                  <a:schemeClr val="bg1"/>
                </a:gs>
                <a:gs pos="37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7" name="图片 46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 rotWithShape="1">
          <a:blip r:embed="rId13">
            <a:alphaModFix amt="41000"/>
          </a:blip>
          <a:srcRect t="47858" r="86828"/>
          <a:stretch>
            <a:fillRect/>
          </a:stretch>
        </p:blipFill>
        <p:spPr>
          <a:xfrm>
            <a:off x="9606280" y="4106545"/>
            <a:ext cx="1995805" cy="250063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230" y="936625"/>
            <a:ext cx="4140835" cy="484568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 userDrawn="1">
            <p:custDataLst>
              <p:tags r:id="rId16"/>
            </p:custDataLst>
          </p:nvPr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47" r="12069" b="64856"/>
          <a:stretch>
            <a:fillRect/>
          </a:stretch>
        </p:blipFill>
        <p:spPr>
          <a:xfrm>
            <a:off x="10121900" y="2568575"/>
            <a:ext cx="1339215" cy="20180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838200" y="220300"/>
            <a:ext cx="10515600" cy="864000"/>
          </a:xfrm>
        </p:spPr>
        <p:txBody>
          <a:bodyPr/>
          <a:lstStyle>
            <a:lvl1pPr algn="l">
              <a:defRPr>
                <a:latin typeface="+mj-lt"/>
                <a:cs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+mn-lt"/>
                <a:cs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here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90000">
                <a:schemeClr val="bg2">
                  <a:lumMod val="90000"/>
                </a:schemeClr>
              </a:gs>
              <a:gs pos="38000">
                <a:schemeClr val="bg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840105" y="565150"/>
            <a:ext cx="5596255" cy="1081405"/>
          </a:xfrm>
        </p:spPr>
        <p:txBody>
          <a:bodyPr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en-US" sz="5400" b="1" i="0" u="none" strike="noStrike" kern="1200" cap="none" spc="0" normalizeH="0" baseline="0" noProof="1" dirty="0">
                <a:gradFill>
                  <a:gsLst>
                    <a:gs pos="71000">
                      <a:schemeClr val="accent1"/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2700000" scaled="0"/>
                </a:gra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pic>
        <p:nvPicPr>
          <p:cNvPr id="10" name="图片 9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06" t="21656" r="5455"/>
          <a:stretch>
            <a:fillRect/>
          </a:stretch>
        </p:blipFill>
        <p:spPr>
          <a:xfrm>
            <a:off x="8915399" y="0"/>
            <a:ext cx="3276601" cy="281259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10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245" r="35802"/>
          <a:stretch>
            <a:fillRect/>
          </a:stretch>
        </p:blipFill>
        <p:spPr>
          <a:xfrm>
            <a:off x="9232895" y="370890"/>
            <a:ext cx="1320804" cy="130691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 rotWithShape="1"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2716" b="79078"/>
          <a:stretch>
            <a:fillRect/>
          </a:stretch>
        </p:blipFill>
        <p:spPr>
          <a:xfrm>
            <a:off x="11060495" y="1159069"/>
            <a:ext cx="482604" cy="489843"/>
          </a:xfrm>
          <a:prstGeom prst="rect">
            <a:avLst/>
          </a:prstGeom>
        </p:spPr>
      </p:pic>
      <p:sp>
        <p:nvSpPr>
          <p:cNvPr id="4" name="矩形: 单圆角 6"/>
          <p:cNvSpPr/>
          <p:nvPr userDrawn="1">
            <p:custDataLst>
              <p:tags r:id="rId15"/>
            </p:custDataLst>
          </p:nvPr>
        </p:nvSpPr>
        <p:spPr>
          <a:xfrm>
            <a:off x="2540" y="1845310"/>
            <a:ext cx="12189460" cy="5012690"/>
          </a:xfrm>
          <a:prstGeom prst="round1Rect">
            <a:avLst>
              <a:gd name="adj" fmla="val 17875"/>
            </a:avLst>
          </a:prstGeom>
          <a:solidFill>
            <a:schemeClr val="bg1">
              <a:alpha val="75000"/>
            </a:schemeClr>
          </a:solidFill>
          <a:ln w="222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 userDrawn="1">
            <p:custDataLst>
              <p:tags r:id="rId2"/>
            </p:custDataLst>
          </p:nvPr>
        </p:nvSpPr>
        <p:spPr>
          <a:xfrm>
            <a:off x="0" y="-1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100000">
                <a:schemeClr val="bg2">
                  <a:lumMod val="90000"/>
                </a:schemeClr>
              </a:gs>
              <a:gs pos="31000">
                <a:schemeClr val="bg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547235" y="2550795"/>
            <a:ext cx="7256780" cy="1613535"/>
          </a:xfrm>
        </p:spPr>
        <p:txBody>
          <a:bodyPr anchor="t" anchorCtr="0">
            <a:normAutofit/>
          </a:bodyPr>
          <a:lstStyle>
            <a:lvl1pPr algn="r">
              <a:defRPr sz="4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/>
              <a:t>Your title here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5476240" y="4241165"/>
            <a:ext cx="6327140" cy="935990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/>
                </a:solidFill>
                <a:latin typeface="+mj-lt"/>
                <a:sym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  <a:latin typeface="+mj-lt"/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 hasCustomPrompt="1"/>
            <p:custDataLst>
              <p:tags r:id="rId8"/>
            </p:custDataLst>
          </p:nvPr>
        </p:nvSpPr>
        <p:spPr>
          <a:xfrm>
            <a:off x="6859905" y="958850"/>
            <a:ext cx="4944110" cy="1591945"/>
          </a:xfrm>
        </p:spPr>
        <p:txBody>
          <a:bodyPr vert="horz" wrap="none" lIns="0" tIns="0" rIns="0" bIns="0" rtlCol="0" anchor="b">
            <a:normAutofit/>
          </a:bodyPr>
          <a:lstStyle>
            <a:lvl1pPr marL="0" marR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5800" b="1" i="0" u="none" strike="noStrike" kern="1200" cap="none" spc="0" normalizeH="0" baseline="0" noProof="1" dirty="0">
                <a:gradFill>
                  <a:gsLst>
                    <a:gs pos="71000">
                      <a:schemeClr val="accent1"/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2700000" scaled="0"/>
                </a:gradFill>
                <a:latin typeface="+mn-lt"/>
              </a:defRPr>
            </a:lvl1pPr>
          </a:lstStyle>
          <a:p>
            <a:pPr lvl="0"/>
            <a:r>
              <a:rPr>
                <a:latin typeface="+mn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27" name="任意多边形: 形状 26"/>
          <p:cNvSpPr/>
          <p:nvPr userDrawn="1">
            <p:custDataLst>
              <p:tags r:id="rId9"/>
            </p:custDataLst>
          </p:nvPr>
        </p:nvSpPr>
        <p:spPr>
          <a:xfrm rot="-1800000" flipH="1">
            <a:off x="-507737" y="2042297"/>
            <a:ext cx="4918716" cy="6479421"/>
          </a:xfrm>
          <a:custGeom>
            <a:avLst/>
            <a:gdLst>
              <a:gd name="connsiteX0" fmla="*/ 108793 w 4918716"/>
              <a:gd name="connsiteY0" fmla="*/ 42142 h 6479421"/>
              <a:gd name="connsiteX1" fmla="*/ 246757 w 4918716"/>
              <a:gd name="connsiteY1" fmla="*/ 0 h 6479421"/>
              <a:gd name="connsiteX2" fmla="*/ 2817393 w 4918716"/>
              <a:gd name="connsiteY2" fmla="*/ 0 h 6479421"/>
              <a:gd name="connsiteX3" fmla="*/ 4918716 w 4918716"/>
              <a:gd name="connsiteY3" fmla="*/ 3639599 h 6479421"/>
              <a:gd name="connsiteX4" fmla="*/ 0 w 4918716"/>
              <a:gd name="connsiteY4" fmla="*/ 6479421 h 6479421"/>
              <a:gd name="connsiteX5" fmla="*/ 0 w 4918716"/>
              <a:gd name="connsiteY5" fmla="*/ 246757 h 6479421"/>
              <a:gd name="connsiteX6" fmla="*/ 108793 w 4918716"/>
              <a:gd name="connsiteY6" fmla="*/ 42142 h 6479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18716" h="6479421">
                <a:moveTo>
                  <a:pt x="108793" y="42142"/>
                </a:moveTo>
                <a:cubicBezTo>
                  <a:pt x="148175" y="15536"/>
                  <a:pt x="195652" y="0"/>
                  <a:pt x="246757" y="0"/>
                </a:cubicBezTo>
                <a:lnTo>
                  <a:pt x="2817393" y="0"/>
                </a:lnTo>
                <a:lnTo>
                  <a:pt x="4918716" y="3639599"/>
                </a:lnTo>
                <a:lnTo>
                  <a:pt x="0" y="6479421"/>
                </a:lnTo>
                <a:lnTo>
                  <a:pt x="0" y="246757"/>
                </a:lnTo>
                <a:cubicBezTo>
                  <a:pt x="1" y="161582"/>
                  <a:pt x="43155" y="86486"/>
                  <a:pt x="108793" y="42142"/>
                </a:cubicBezTo>
                <a:close/>
              </a:path>
            </a:pathLst>
          </a:custGeom>
          <a:solidFill>
            <a:schemeClr val="bg1">
              <a:alpha val="25000"/>
            </a:schemeClr>
          </a:solidFill>
          <a:ln w="22225">
            <a:gradFill flip="none" rotWithShape="1">
              <a:gsLst>
                <a:gs pos="0">
                  <a:schemeClr val="bg1"/>
                </a:gs>
                <a:gs pos="56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8" name="任意多边形: 形状 27"/>
          <p:cNvSpPr/>
          <p:nvPr userDrawn="1">
            <p:custDataLst>
              <p:tags r:id="rId10"/>
            </p:custDataLst>
          </p:nvPr>
        </p:nvSpPr>
        <p:spPr>
          <a:xfrm rot="-1800000" flipV="1">
            <a:off x="11101875" y="-459711"/>
            <a:ext cx="1288604" cy="2053526"/>
          </a:xfrm>
          <a:custGeom>
            <a:avLst/>
            <a:gdLst>
              <a:gd name="connsiteX0" fmla="*/ 0 w 1288604"/>
              <a:gd name="connsiteY0" fmla="*/ 2053526 h 2053526"/>
              <a:gd name="connsiteX1" fmla="*/ 1288604 w 1288604"/>
              <a:gd name="connsiteY1" fmla="*/ 1309550 h 2053526"/>
              <a:gd name="connsiteX2" fmla="*/ 532535 w 1288604"/>
              <a:gd name="connsiteY2" fmla="*/ 0 h 2053526"/>
              <a:gd name="connsiteX3" fmla="*/ 205325 w 1288604"/>
              <a:gd name="connsiteY3" fmla="*/ 0 h 2053526"/>
              <a:gd name="connsiteX4" fmla="*/ 90526 w 1288604"/>
              <a:gd name="connsiteY4" fmla="*/ 35066 h 2053526"/>
              <a:gd name="connsiteX5" fmla="*/ 0 w 1288604"/>
              <a:gd name="connsiteY5" fmla="*/ 205325 h 2053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8604" h="2053526">
                <a:moveTo>
                  <a:pt x="0" y="2053526"/>
                </a:moveTo>
                <a:lnTo>
                  <a:pt x="1288604" y="1309550"/>
                </a:lnTo>
                <a:lnTo>
                  <a:pt x="532535" y="0"/>
                </a:lnTo>
                <a:lnTo>
                  <a:pt x="205325" y="0"/>
                </a:lnTo>
                <a:cubicBezTo>
                  <a:pt x="162801" y="0"/>
                  <a:pt x="123296" y="12927"/>
                  <a:pt x="90526" y="35066"/>
                </a:cubicBezTo>
                <a:cubicBezTo>
                  <a:pt x="35909" y="71965"/>
                  <a:pt x="1" y="134452"/>
                  <a:pt x="0" y="205325"/>
                </a:cubicBezTo>
                <a:close/>
              </a:path>
            </a:pathLst>
          </a:custGeom>
          <a:solidFill>
            <a:schemeClr val="bg1">
              <a:alpha val="26000"/>
            </a:schemeClr>
          </a:solidFill>
          <a:ln w="22225">
            <a:gradFill flip="none" rotWithShape="1">
              <a:gsLst>
                <a:gs pos="0">
                  <a:schemeClr val="bg1"/>
                </a:gs>
                <a:gs pos="37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29" name="图片 28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 rotWithShape="1">
          <a:blip r:embed="rId12">
            <a:alphaModFix amt="22000"/>
          </a:blip>
          <a:srcRect t="47858" r="86828"/>
          <a:stretch>
            <a:fillRect/>
          </a:stretch>
        </p:blipFill>
        <p:spPr>
          <a:xfrm>
            <a:off x="3063875" y="3943350"/>
            <a:ext cx="2066925" cy="258953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431"/>
          <a:stretch>
            <a:fillRect/>
          </a:stretch>
        </p:blipFill>
        <p:spPr>
          <a:xfrm>
            <a:off x="955040" y="876935"/>
            <a:ext cx="4175760" cy="47428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 algn="l">
              <a:defRPr lang="en-US" dirty="0">
                <a:latin typeface="+mj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5325" y="360045"/>
            <a:ext cx="10800080" cy="864235"/>
          </a:xfrm>
        </p:spPr>
        <p:txBody>
          <a:bodyPr vert="horz" lIns="0" tIns="0" rIns="0" bIns="0" rtlCol="0" anchor="ctr">
            <a:normAutofit/>
          </a:bodyPr>
          <a:lstStyle>
            <a:lvl1pPr algn="l">
              <a:defRPr lang="en-US" dirty="0">
                <a:latin typeface="+mj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5323840" cy="411303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sym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95960" y="1875099"/>
            <a:ext cx="5323840" cy="4300276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172200" y="1301750"/>
            <a:ext cx="5323840" cy="411303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sym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6172200" y="1875099"/>
            <a:ext cx="5323840" cy="4300276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/>
          <a:lstStyle>
            <a:lvl1pPr algn="l"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595" y="360045"/>
            <a:ext cx="10798175" cy="864235"/>
          </a:xfrm>
        </p:spPr>
        <p:txBody>
          <a:bodyPr/>
          <a:lstStyle>
            <a:lvl1pPr algn="l"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10799088" cy="405553"/>
          </a:xfrm>
        </p:spPr>
        <p:txBody>
          <a:bodyPr anchor="t" anchorCtr="0"/>
          <a:lstStyle>
            <a:lvl1pPr marL="0" indent="0">
              <a:buNone/>
              <a:defRPr sz="2400" b="1">
                <a:latin typeface="+mj-lt"/>
                <a:sym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90000"/>
                </a:schemeClr>
              </a:gs>
              <a:gs pos="0">
                <a:schemeClr val="bg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851"/>
          <a:stretch>
            <a:fillRect/>
          </a:stretch>
        </p:blipFill>
        <p:spPr>
          <a:xfrm>
            <a:off x="84239" y="3645603"/>
            <a:ext cx="3743864" cy="3115513"/>
          </a:xfrm>
          <a:prstGeom prst="rect">
            <a:avLst/>
          </a:prstGeom>
        </p:spPr>
      </p:pic>
      <p:sp>
        <p:nvSpPr>
          <p:cNvPr id="21" name="任意多边形: 形状 20"/>
          <p:cNvSpPr/>
          <p:nvPr userDrawn="1">
            <p:custDataLst>
              <p:tags r:id="rId6"/>
            </p:custDataLst>
          </p:nvPr>
        </p:nvSpPr>
        <p:spPr>
          <a:xfrm rot="1800000">
            <a:off x="7802720" y="2042297"/>
            <a:ext cx="4918716" cy="6479421"/>
          </a:xfrm>
          <a:custGeom>
            <a:avLst/>
            <a:gdLst>
              <a:gd name="connsiteX0" fmla="*/ 108793 w 4918716"/>
              <a:gd name="connsiteY0" fmla="*/ 42142 h 6479421"/>
              <a:gd name="connsiteX1" fmla="*/ 246757 w 4918716"/>
              <a:gd name="connsiteY1" fmla="*/ 0 h 6479421"/>
              <a:gd name="connsiteX2" fmla="*/ 2817393 w 4918716"/>
              <a:gd name="connsiteY2" fmla="*/ 0 h 6479421"/>
              <a:gd name="connsiteX3" fmla="*/ 4918716 w 4918716"/>
              <a:gd name="connsiteY3" fmla="*/ 3639599 h 6479421"/>
              <a:gd name="connsiteX4" fmla="*/ 0 w 4918716"/>
              <a:gd name="connsiteY4" fmla="*/ 6479421 h 6479421"/>
              <a:gd name="connsiteX5" fmla="*/ 0 w 4918716"/>
              <a:gd name="connsiteY5" fmla="*/ 246757 h 6479421"/>
              <a:gd name="connsiteX6" fmla="*/ 108793 w 4918716"/>
              <a:gd name="connsiteY6" fmla="*/ 42142 h 6479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18716" h="6479421">
                <a:moveTo>
                  <a:pt x="108793" y="42142"/>
                </a:moveTo>
                <a:cubicBezTo>
                  <a:pt x="148175" y="15536"/>
                  <a:pt x="195652" y="0"/>
                  <a:pt x="246757" y="0"/>
                </a:cubicBezTo>
                <a:lnTo>
                  <a:pt x="2817393" y="0"/>
                </a:lnTo>
                <a:lnTo>
                  <a:pt x="4918716" y="3639599"/>
                </a:lnTo>
                <a:lnTo>
                  <a:pt x="0" y="6479421"/>
                </a:lnTo>
                <a:lnTo>
                  <a:pt x="0" y="246757"/>
                </a:lnTo>
                <a:cubicBezTo>
                  <a:pt x="1" y="161582"/>
                  <a:pt x="43155" y="86486"/>
                  <a:pt x="108793" y="42142"/>
                </a:cubicBezTo>
                <a:close/>
              </a:path>
            </a:pathLst>
          </a:custGeom>
          <a:solidFill>
            <a:schemeClr val="bg1">
              <a:alpha val="25000"/>
            </a:schemeClr>
          </a:solidFill>
          <a:ln w="22225">
            <a:gradFill flip="none" rotWithShape="1">
              <a:gsLst>
                <a:gs pos="0">
                  <a:schemeClr val="bg1"/>
                </a:gs>
                <a:gs pos="37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2" name="任意多边形: 形状 31"/>
          <p:cNvSpPr/>
          <p:nvPr userDrawn="1">
            <p:custDataLst>
              <p:tags r:id="rId7"/>
            </p:custDataLst>
          </p:nvPr>
        </p:nvSpPr>
        <p:spPr>
          <a:xfrm rot="19800000" flipV="1">
            <a:off x="11131111" y="-459711"/>
            <a:ext cx="1288604" cy="2053526"/>
          </a:xfrm>
          <a:custGeom>
            <a:avLst/>
            <a:gdLst>
              <a:gd name="connsiteX0" fmla="*/ 0 w 1288604"/>
              <a:gd name="connsiteY0" fmla="*/ 2053526 h 2053526"/>
              <a:gd name="connsiteX1" fmla="*/ 1288604 w 1288604"/>
              <a:gd name="connsiteY1" fmla="*/ 1309550 h 2053526"/>
              <a:gd name="connsiteX2" fmla="*/ 532535 w 1288604"/>
              <a:gd name="connsiteY2" fmla="*/ 0 h 2053526"/>
              <a:gd name="connsiteX3" fmla="*/ 205325 w 1288604"/>
              <a:gd name="connsiteY3" fmla="*/ 0 h 2053526"/>
              <a:gd name="connsiteX4" fmla="*/ 90526 w 1288604"/>
              <a:gd name="connsiteY4" fmla="*/ 35066 h 2053526"/>
              <a:gd name="connsiteX5" fmla="*/ 0 w 1288604"/>
              <a:gd name="connsiteY5" fmla="*/ 205325 h 2053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8604" h="2053526">
                <a:moveTo>
                  <a:pt x="0" y="2053526"/>
                </a:moveTo>
                <a:lnTo>
                  <a:pt x="1288604" y="1309550"/>
                </a:lnTo>
                <a:lnTo>
                  <a:pt x="532535" y="0"/>
                </a:lnTo>
                <a:lnTo>
                  <a:pt x="205325" y="0"/>
                </a:lnTo>
                <a:cubicBezTo>
                  <a:pt x="162801" y="0"/>
                  <a:pt x="123296" y="12927"/>
                  <a:pt x="90526" y="35066"/>
                </a:cubicBezTo>
                <a:cubicBezTo>
                  <a:pt x="35909" y="71965"/>
                  <a:pt x="1" y="134452"/>
                  <a:pt x="0" y="205325"/>
                </a:cubicBezTo>
                <a:close/>
              </a:path>
            </a:pathLst>
          </a:custGeom>
          <a:solidFill>
            <a:schemeClr val="bg1">
              <a:alpha val="26000"/>
            </a:schemeClr>
          </a:solidFill>
          <a:ln w="222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矩形: 圆角 1"/>
          <p:cNvSpPr/>
          <p:nvPr userDrawn="1">
            <p:custDataLst>
              <p:tags r:id="rId8"/>
            </p:custDataLst>
          </p:nvPr>
        </p:nvSpPr>
        <p:spPr>
          <a:xfrm>
            <a:off x="839470" y="1071245"/>
            <a:ext cx="10513060" cy="4691380"/>
          </a:xfrm>
          <a:prstGeom prst="roundRect">
            <a:avLst>
              <a:gd name="adj" fmla="val 10223"/>
            </a:avLst>
          </a:prstGeom>
          <a:solidFill>
            <a:schemeClr val="bg1"/>
          </a:solidFill>
          <a:ln>
            <a:noFill/>
          </a:ln>
          <a:effectLst>
            <a:outerShdw blurRad="254000" dist="254000" dir="2700000" algn="tl" rotWithShape="0">
              <a:schemeClr val="accent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9"/>
            </p:custDataLst>
          </p:nvPr>
        </p:nvSpPr>
        <p:spPr>
          <a:xfrm>
            <a:off x="2921635" y="1778635"/>
            <a:ext cx="6348730" cy="1800225"/>
          </a:xfrm>
        </p:spPr>
        <p:txBody>
          <a:bodyPr anchor="b"/>
          <a:lstStyle>
            <a:lvl1pPr algn="ctr">
              <a:lnSpc>
                <a:spcPct val="100000"/>
              </a:lnSpc>
              <a:defRPr sz="6000"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pic>
        <p:nvPicPr>
          <p:cNvPr id="11" name="图片 10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 rotWithShape="1">
          <a:blip r:embed="rId14"/>
          <a:srcRect/>
          <a:stretch>
            <a:fillRect/>
          </a:stretch>
        </p:blipFill>
        <p:spPr>
          <a:xfrm>
            <a:off x="9664833" y="521712"/>
            <a:ext cx="2299845" cy="1781062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 userDrawn="1"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47" r="12069" b="64856"/>
          <a:stretch>
            <a:fillRect/>
          </a:stretch>
        </p:blipFill>
        <p:spPr>
          <a:xfrm rot="16940163">
            <a:off x="990676" y="3913237"/>
            <a:ext cx="1540041" cy="2320296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 userDrawn="1">
            <p:custDataLst>
              <p:tags r:id="rId17"/>
            </p:custDataLst>
          </p:nvPr>
        </p:nvPicPr>
        <p:blipFill rotWithShape="1"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bright="10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245" r="35802"/>
          <a:stretch>
            <a:fillRect/>
          </a:stretch>
        </p:blipFill>
        <p:spPr>
          <a:xfrm>
            <a:off x="932629" y="3141379"/>
            <a:ext cx="1175942" cy="11635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4" Type="http://schemas.openxmlformats.org/officeDocument/2006/relationships/theme" Target="../theme/theme2.xml"/><Relationship Id="rId23" Type="http://schemas.openxmlformats.org/officeDocument/2006/relationships/tags" Target="../tags/tag94.xml"/><Relationship Id="rId22" Type="http://schemas.openxmlformats.org/officeDocument/2006/relationships/tags" Target="../tags/tag93.xml"/><Relationship Id="rId21" Type="http://schemas.openxmlformats.org/officeDocument/2006/relationships/tags" Target="../tags/tag92.xml"/><Relationship Id="rId20" Type="http://schemas.openxmlformats.org/officeDocument/2006/relationships/tags" Target="../tags/tag91.xml"/><Relationship Id="rId2" Type="http://schemas.openxmlformats.org/officeDocument/2006/relationships/slideLayout" Target="../slideLayouts/slideLayout15.xml"/><Relationship Id="rId19" Type="http://schemas.openxmlformats.org/officeDocument/2006/relationships/tags" Target="../tags/tag90.xml"/><Relationship Id="rId18" Type="http://schemas.openxmlformats.org/officeDocument/2006/relationships/tags" Target="../tags/tag89.xml"/><Relationship Id="rId17" Type="http://schemas.openxmlformats.org/officeDocument/2006/relationships/tags" Target="../tags/tag88.xml"/><Relationship Id="rId16" Type="http://schemas.openxmlformats.org/officeDocument/2006/relationships/image" Target="../media/image1.png"/><Relationship Id="rId15" Type="http://schemas.openxmlformats.org/officeDocument/2006/relationships/tags" Target="../tags/tag87.xml"/><Relationship Id="rId14" Type="http://schemas.openxmlformats.org/officeDocument/2006/relationships/image" Target="../media/image15.png"/><Relationship Id="rId13" Type="http://schemas.openxmlformats.org/officeDocument/2006/relationships/tags" Target="../tags/tag86.xml"/><Relationship Id="rId12" Type="http://schemas.openxmlformats.org/officeDocument/2006/relationships/tags" Target="../tags/tag8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 userDrawn="1">
            <p:custDataLst>
              <p:tags r:id="rId12"/>
            </p:custDataLst>
          </p:nvPr>
        </p:nvSpPr>
        <p:spPr>
          <a:xfrm>
            <a:off x="0" y="-1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2">
                  <a:lumMod val="90000"/>
                </a:schemeClr>
              </a:gs>
              <a:gs pos="40000">
                <a:schemeClr val="bg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62" t="44000" r="10505"/>
          <a:stretch>
            <a:fillRect/>
          </a:stretch>
        </p:blipFill>
        <p:spPr>
          <a:xfrm>
            <a:off x="10553700" y="119037"/>
            <a:ext cx="1638300" cy="155907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 userDrawn="1">
            <p:custDataLst>
              <p:tags r:id="rId15"/>
            </p:custDataLst>
          </p:nvPr>
        </p:nvPicPr>
        <p:blipFill rotWithShape="1">
          <a:blip r:embed="rId16">
            <a:alphaModFix amt="40000"/>
          </a:blip>
          <a:srcRect/>
          <a:stretch>
            <a:fillRect/>
          </a:stretch>
        </p:blipFill>
        <p:spPr>
          <a:xfrm>
            <a:off x="9182100" y="0"/>
            <a:ext cx="1473200" cy="584775"/>
          </a:xfrm>
          <a:prstGeom prst="rect">
            <a:avLst/>
          </a:prstGeom>
        </p:spPr>
      </p:pic>
      <p:sp>
        <p:nvSpPr>
          <p:cNvPr id="8" name="矩形: 单圆角 4"/>
          <p:cNvSpPr/>
          <p:nvPr userDrawn="1">
            <p:custDataLst>
              <p:tags r:id="rId17"/>
            </p:custDataLst>
          </p:nvPr>
        </p:nvSpPr>
        <p:spPr>
          <a:xfrm flipH="1">
            <a:off x="0" y="1117600"/>
            <a:ext cx="12192000" cy="5740399"/>
          </a:xfrm>
          <a:prstGeom prst="round1Rect">
            <a:avLst>
              <a:gd name="adj" fmla="val 6869"/>
            </a:avLst>
          </a:prstGeom>
          <a:solidFill>
            <a:schemeClr val="bg1"/>
          </a:solidFill>
          <a:ln w="22225">
            <a:gradFill flip="none" rotWithShape="1">
              <a:gsLst>
                <a:gs pos="0">
                  <a:schemeClr val="bg1"/>
                </a:gs>
                <a:gs pos="56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0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1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2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2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03.xml"/><Relationship Id="rId8" Type="http://schemas.openxmlformats.org/officeDocument/2006/relationships/tags" Target="../tags/tag102.xml"/><Relationship Id="rId7" Type="http://schemas.openxmlformats.org/officeDocument/2006/relationships/tags" Target="../tags/tag101.x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0" Type="http://schemas.openxmlformats.org/officeDocument/2006/relationships/notesSlide" Target="../notesSlides/notesSlide2.xml"/><Relationship Id="rId3" Type="http://schemas.openxmlformats.org/officeDocument/2006/relationships/tags" Target="../tags/tag97.xml"/><Relationship Id="rId29" Type="http://schemas.openxmlformats.org/officeDocument/2006/relationships/slideLayout" Target="../slideLayouts/slideLayout13.xml"/><Relationship Id="rId28" Type="http://schemas.openxmlformats.org/officeDocument/2006/relationships/tags" Target="../tags/tag122.xml"/><Relationship Id="rId27" Type="http://schemas.openxmlformats.org/officeDocument/2006/relationships/tags" Target="../tags/tag121.xml"/><Relationship Id="rId26" Type="http://schemas.openxmlformats.org/officeDocument/2006/relationships/tags" Target="../tags/tag120.xml"/><Relationship Id="rId25" Type="http://schemas.openxmlformats.org/officeDocument/2006/relationships/tags" Target="../tags/tag119.xml"/><Relationship Id="rId24" Type="http://schemas.openxmlformats.org/officeDocument/2006/relationships/tags" Target="../tags/tag118.xml"/><Relationship Id="rId23" Type="http://schemas.openxmlformats.org/officeDocument/2006/relationships/tags" Target="../tags/tag117.xml"/><Relationship Id="rId22" Type="http://schemas.openxmlformats.org/officeDocument/2006/relationships/tags" Target="../tags/tag116.xml"/><Relationship Id="rId21" Type="http://schemas.openxmlformats.org/officeDocument/2006/relationships/tags" Target="../tags/tag115.xml"/><Relationship Id="rId20" Type="http://schemas.openxmlformats.org/officeDocument/2006/relationships/tags" Target="../tags/tag114.xml"/><Relationship Id="rId2" Type="http://schemas.openxmlformats.org/officeDocument/2006/relationships/tags" Target="../tags/tag96.xml"/><Relationship Id="rId19" Type="http://schemas.openxmlformats.org/officeDocument/2006/relationships/tags" Target="../tags/tag113.xml"/><Relationship Id="rId18" Type="http://schemas.openxmlformats.org/officeDocument/2006/relationships/tags" Target="../tags/tag112.xml"/><Relationship Id="rId17" Type="http://schemas.openxmlformats.org/officeDocument/2006/relationships/tags" Target="../tags/tag111.xml"/><Relationship Id="rId16" Type="http://schemas.openxmlformats.org/officeDocument/2006/relationships/tags" Target="../tags/tag110.xml"/><Relationship Id="rId15" Type="http://schemas.openxmlformats.org/officeDocument/2006/relationships/tags" Target="../tags/tag109.xml"/><Relationship Id="rId14" Type="http://schemas.openxmlformats.org/officeDocument/2006/relationships/tags" Target="../tags/tag108.xml"/><Relationship Id="rId13" Type="http://schemas.openxmlformats.org/officeDocument/2006/relationships/tags" Target="../tags/tag107.xml"/><Relationship Id="rId12" Type="http://schemas.openxmlformats.org/officeDocument/2006/relationships/tags" Target="../tags/tag106.xml"/><Relationship Id="rId11" Type="http://schemas.openxmlformats.org/officeDocument/2006/relationships/tags" Target="../tags/tag105.xml"/><Relationship Id="rId10" Type="http://schemas.openxmlformats.org/officeDocument/2006/relationships/tags" Target="../tags/tag104.xml"/><Relationship Id="rId1" Type="http://schemas.openxmlformats.org/officeDocument/2006/relationships/tags" Target="../tags/tag9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23.xml"/><Relationship Id="rId1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" Type="http://schemas.openxmlformats.org/officeDocument/2006/relationships/tags" Target="../tags/tag1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: скругленные углы 15"/>
          <p:cNvSpPr/>
          <p:nvPr/>
        </p:nvSpPr>
        <p:spPr>
          <a:xfrm>
            <a:off x="8129793" y="4089400"/>
            <a:ext cx="4457700" cy="3733800"/>
          </a:xfrm>
          <a:prstGeom prst="roundRect">
            <a:avLst>
              <a:gd name="adj" fmla="val 37548"/>
            </a:avLst>
          </a:prstGeom>
          <a:solidFill>
            <a:srgbClr val="B6BD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583882" y="4435943"/>
            <a:ext cx="3886200" cy="2446425"/>
          </a:xfrm>
        </p:spPr>
        <p:txBody>
          <a:bodyPr>
            <a:normAutofit/>
          </a:bodyPr>
          <a:lstStyle/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Студенты группы 2ИСиП-824</a:t>
            </a:r>
            <a:r>
              <a:rPr lang="en-US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:</a:t>
            </a:r>
            <a:endParaRPr lang="en-US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Алымова А.В.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Бумбу В.Н.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Воскресенский К.А.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 err="1">
                <a:latin typeface="Bahnschrift SemiBold" panose="020B0502040204020203" pitchFamily="34" charset="0"/>
                <a:cs typeface="Times New Roman" panose="02020603050405020304" pitchFamily="18" charset="0"/>
              </a:rPr>
              <a:t>Евтишенков</a:t>
            </a:r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 Е.Р.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Шустикова Е.Г.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Руководитель проекта: Пестов А.И.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endParaRPr lang="ru-RU" sz="1600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-500224" y="-2375641"/>
            <a:ext cx="8157491" cy="12461208"/>
            <a:chOff x="-500224" y="-2375641"/>
            <a:chExt cx="8157491" cy="12461208"/>
          </a:xfrm>
          <a:blipFill dpi="0" rotWithShape="1">
            <a:blip r:embed="rId1"/>
            <a:srcRect/>
            <a:stretch>
              <a:fillRect l="-37000" t="-8000" r="-48000" b="14000"/>
            </a:stretch>
          </a:blipFill>
        </p:grpSpPr>
        <p:sp>
          <p:nvSpPr>
            <p:cNvPr id="4" name="Прямоугольник: скругленные углы 3"/>
            <p:cNvSpPr/>
            <p:nvPr/>
          </p:nvSpPr>
          <p:spPr>
            <a:xfrm rot="1855234">
              <a:off x="117447" y="-872455"/>
              <a:ext cx="1258349" cy="454683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рямоугольник: скругленные углы 4"/>
            <p:cNvSpPr/>
            <p:nvPr/>
          </p:nvSpPr>
          <p:spPr>
            <a:xfrm rot="1855234">
              <a:off x="2751104" y="-2375641"/>
              <a:ext cx="1258349" cy="454683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Прямоугольник: скругленные углы 5"/>
            <p:cNvSpPr/>
            <p:nvPr/>
          </p:nvSpPr>
          <p:spPr>
            <a:xfrm rot="1855234">
              <a:off x="1125441" y="1848268"/>
              <a:ext cx="1258349" cy="144077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Прямоугольник: скругленные углы 6"/>
            <p:cNvSpPr/>
            <p:nvPr/>
          </p:nvSpPr>
          <p:spPr>
            <a:xfrm rot="1855234">
              <a:off x="-500224" y="2957235"/>
              <a:ext cx="1258349" cy="454683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Прямоугольник: скругленные углы 7"/>
            <p:cNvSpPr/>
            <p:nvPr/>
          </p:nvSpPr>
          <p:spPr>
            <a:xfrm rot="1855234">
              <a:off x="2912133" y="269359"/>
              <a:ext cx="1258349" cy="454683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Прямоугольник: скругленные углы 8"/>
            <p:cNvSpPr/>
            <p:nvPr/>
          </p:nvSpPr>
          <p:spPr>
            <a:xfrm rot="1855234">
              <a:off x="1286469" y="4457380"/>
              <a:ext cx="1258349" cy="144077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Прямоугольник: скругленные углы 9"/>
            <p:cNvSpPr/>
            <p:nvPr/>
          </p:nvSpPr>
          <p:spPr>
            <a:xfrm rot="1855234">
              <a:off x="-299207" y="5538734"/>
              <a:ext cx="1258349" cy="454683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Прямоугольник: скругленные углы 10"/>
            <p:cNvSpPr/>
            <p:nvPr/>
          </p:nvSpPr>
          <p:spPr>
            <a:xfrm rot="1855234">
              <a:off x="4568411" y="-791020"/>
              <a:ext cx="1258349" cy="144077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Прямоугольник: скругленные углы 11"/>
            <p:cNvSpPr/>
            <p:nvPr/>
          </p:nvSpPr>
          <p:spPr>
            <a:xfrm rot="1855234">
              <a:off x="2973775" y="3080337"/>
              <a:ext cx="1258349" cy="454683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Прямоугольник: скругленные углы 12"/>
            <p:cNvSpPr/>
            <p:nvPr/>
          </p:nvSpPr>
          <p:spPr>
            <a:xfrm rot="1855234">
              <a:off x="6398918" y="-2200099"/>
              <a:ext cx="1258349" cy="454683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Прямоугольник: скругленные углы 13"/>
            <p:cNvSpPr/>
            <p:nvPr/>
          </p:nvSpPr>
          <p:spPr>
            <a:xfrm rot="1855234">
              <a:off x="4711611" y="2000331"/>
              <a:ext cx="1258349" cy="144077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96642" y="1298138"/>
            <a:ext cx="7772546" cy="2047688"/>
          </a:xfrm>
        </p:spPr>
        <p:txBody>
          <a:bodyPr>
            <a:noAutofit/>
          </a:bodyPr>
          <a:lstStyle/>
          <a:p>
            <a:pPr algn="r"/>
            <a:r>
              <a:rPr lang="ru-RU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ПРОЕКТ </a:t>
            </a:r>
            <a:r>
              <a:rPr lang="en-US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“</a:t>
            </a:r>
            <a:r>
              <a:rPr lang="ru-RU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ПОЕЗДА РЖД</a:t>
            </a:r>
            <a:r>
              <a:rPr lang="en-US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”</a:t>
            </a:r>
            <a:endParaRPr lang="ru-RU" sz="66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 Black" panose="020B0A04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D8FCC"/>
            </a:gs>
            <a:gs pos="49000">
              <a:schemeClr val="accent1">
                <a:lumMod val="45000"/>
                <a:lumOff val="55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Схема 6"/>
          <p:cNvGraphicFramePr/>
          <p:nvPr/>
        </p:nvGraphicFramePr>
        <p:xfrm>
          <a:off x="-202300" y="258945"/>
          <a:ext cx="12192000" cy="6477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矩形 60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30851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6" name="任意多边形: 形状 65"/>
          <p:cNvSpPr/>
          <p:nvPr>
            <p:custDataLst>
              <p:tags r:id="rId2"/>
            </p:custDataLst>
          </p:nvPr>
        </p:nvSpPr>
        <p:spPr>
          <a:xfrm>
            <a:off x="9420981" y="392965"/>
            <a:ext cx="1282202" cy="1265764"/>
          </a:xfrm>
          <a:custGeom>
            <a:avLst/>
            <a:gdLst>
              <a:gd name="connsiteX0" fmla="*/ 1382820 w 1473826"/>
              <a:gd name="connsiteY0" fmla="*/ 0 h 1454932"/>
              <a:gd name="connsiteX1" fmla="*/ 1438304 w 1473826"/>
              <a:gd name="connsiteY1" fmla="*/ 162969 h 1454932"/>
              <a:gd name="connsiteX2" fmla="*/ 1256926 w 1473826"/>
              <a:gd name="connsiteY2" fmla="*/ 389062 h 1454932"/>
              <a:gd name="connsiteX3" fmla="*/ 1236488 w 1473826"/>
              <a:gd name="connsiteY3" fmla="*/ 425726 h 1454932"/>
              <a:gd name="connsiteX4" fmla="*/ 1174577 w 1473826"/>
              <a:gd name="connsiteY4" fmla="*/ 538664 h 1454932"/>
              <a:gd name="connsiteX5" fmla="*/ 1128797 w 1473826"/>
              <a:gd name="connsiteY5" fmla="*/ 615756 h 1454932"/>
              <a:gd name="connsiteX6" fmla="*/ 988733 w 1473826"/>
              <a:gd name="connsiteY6" fmla="*/ 688539 h 1454932"/>
              <a:gd name="connsiteX7" fmla="*/ 984809 w 1473826"/>
              <a:gd name="connsiteY7" fmla="*/ 689520 h 1454932"/>
              <a:gd name="connsiteX8" fmla="*/ 991513 w 1473826"/>
              <a:gd name="connsiteY8" fmla="*/ 699668 h 1454932"/>
              <a:gd name="connsiteX9" fmla="*/ 991948 w 1473826"/>
              <a:gd name="connsiteY9" fmla="*/ 823736 h 1454932"/>
              <a:gd name="connsiteX10" fmla="*/ 986880 w 1473826"/>
              <a:gd name="connsiteY10" fmla="*/ 830938 h 1454932"/>
              <a:gd name="connsiteX11" fmla="*/ 691165 w 1473826"/>
              <a:gd name="connsiteY11" fmla="*/ 1036627 h 1454932"/>
              <a:gd name="connsiteX12" fmla="*/ 590340 w 1473826"/>
              <a:gd name="connsiteY12" fmla="*/ 1036627 h 1454932"/>
              <a:gd name="connsiteX13" fmla="*/ 324982 w 1473826"/>
              <a:gd name="connsiteY13" fmla="*/ 1072636 h 1454932"/>
              <a:gd name="connsiteX14" fmla="*/ 218761 w 1473826"/>
              <a:gd name="connsiteY14" fmla="*/ 1291200 h 1454932"/>
              <a:gd name="connsiteX15" fmla="*/ 1211909 w 1473826"/>
              <a:gd name="connsiteY15" fmla="*/ 1291255 h 1454932"/>
              <a:gd name="connsiteX16" fmla="*/ 1293658 w 1473826"/>
              <a:gd name="connsiteY16" fmla="*/ 1373094 h 1454932"/>
              <a:gd name="connsiteX17" fmla="*/ 1293658 w 1473826"/>
              <a:gd name="connsiteY17" fmla="*/ 1427657 h 1454932"/>
              <a:gd name="connsiteX18" fmla="*/ 1266408 w 1473826"/>
              <a:gd name="connsiteY18" fmla="*/ 1454933 h 1454932"/>
              <a:gd name="connsiteX19" fmla="*/ 27250 w 1473826"/>
              <a:gd name="connsiteY19" fmla="*/ 1454933 h 1454932"/>
              <a:gd name="connsiteX20" fmla="*/ 0 w 1473826"/>
              <a:gd name="connsiteY20" fmla="*/ 1427657 h 1454932"/>
              <a:gd name="connsiteX21" fmla="*/ 0 w 1473826"/>
              <a:gd name="connsiteY21" fmla="*/ 1373094 h 1454932"/>
              <a:gd name="connsiteX22" fmla="*/ 5504 w 1473826"/>
              <a:gd name="connsiteY22" fmla="*/ 1343468 h 1454932"/>
              <a:gd name="connsiteX23" fmla="*/ 9701 w 1473826"/>
              <a:gd name="connsiteY23" fmla="*/ 1327646 h 1454932"/>
              <a:gd name="connsiteX24" fmla="*/ 452510 w 1473826"/>
              <a:gd name="connsiteY24" fmla="*/ 482250 h 1454932"/>
              <a:gd name="connsiteX25" fmla="*/ 1382820 w 1473826"/>
              <a:gd name="connsiteY25" fmla="*/ 0 h 1454932"/>
              <a:gd name="connsiteX26" fmla="*/ 1153267 w 1473826"/>
              <a:gd name="connsiteY26" fmla="*/ 209563 h 1454932"/>
              <a:gd name="connsiteX27" fmla="*/ 1141386 w 1473826"/>
              <a:gd name="connsiteY27" fmla="*/ 212618 h 1454932"/>
              <a:gd name="connsiteX28" fmla="*/ 422372 w 1473826"/>
              <a:gd name="connsiteY28" fmla="*/ 842777 h 1454932"/>
              <a:gd name="connsiteX29" fmla="*/ 412727 w 1473826"/>
              <a:gd name="connsiteY29" fmla="*/ 859800 h 1454932"/>
              <a:gd name="connsiteX30" fmla="*/ 432836 w 1473826"/>
              <a:gd name="connsiteY30" fmla="*/ 858491 h 1454932"/>
              <a:gd name="connsiteX31" fmla="*/ 604510 w 1473826"/>
              <a:gd name="connsiteY31" fmla="*/ 854672 h 1454932"/>
              <a:gd name="connsiteX32" fmla="*/ 691165 w 1473826"/>
              <a:gd name="connsiteY32" fmla="*/ 854672 h 1454932"/>
              <a:gd name="connsiteX33" fmla="*/ 805560 w 1473826"/>
              <a:gd name="connsiteY33" fmla="*/ 767977 h 1454932"/>
              <a:gd name="connsiteX34" fmla="*/ 809102 w 1473826"/>
              <a:gd name="connsiteY34" fmla="*/ 763558 h 1454932"/>
              <a:gd name="connsiteX35" fmla="*/ 801745 w 1473826"/>
              <a:gd name="connsiteY35" fmla="*/ 755210 h 1454932"/>
              <a:gd name="connsiteX36" fmla="*/ 758145 w 1473826"/>
              <a:gd name="connsiteY36" fmla="*/ 710198 h 1454932"/>
              <a:gd name="connsiteX37" fmla="*/ 747300 w 1473826"/>
              <a:gd name="connsiteY37" fmla="*/ 699777 h 1454932"/>
              <a:gd name="connsiteX38" fmla="*/ 792317 w 1473826"/>
              <a:gd name="connsiteY38" fmla="*/ 544830 h 1454932"/>
              <a:gd name="connsiteX39" fmla="*/ 940229 w 1473826"/>
              <a:gd name="connsiteY39" fmla="*/ 512258 h 1454932"/>
              <a:gd name="connsiteX40" fmla="*/ 960666 w 1473826"/>
              <a:gd name="connsiteY40" fmla="*/ 506856 h 1454932"/>
              <a:gd name="connsiteX41" fmla="*/ 982793 w 1473826"/>
              <a:gd name="connsiteY41" fmla="*/ 500309 h 1454932"/>
              <a:gd name="connsiteX42" fmla="*/ 987262 w 1473826"/>
              <a:gd name="connsiteY42" fmla="*/ 498890 h 1454932"/>
              <a:gd name="connsiteX43" fmla="*/ 1002467 w 1473826"/>
              <a:gd name="connsiteY43" fmla="*/ 473466 h 1454932"/>
              <a:gd name="connsiteX44" fmla="*/ 1016637 w 1473826"/>
              <a:gd name="connsiteY44" fmla="*/ 448696 h 1454932"/>
              <a:gd name="connsiteX45" fmla="*/ 1027810 w 1473826"/>
              <a:gd name="connsiteY45" fmla="*/ 428836 h 1454932"/>
              <a:gd name="connsiteX46" fmla="*/ 1088576 w 1473826"/>
              <a:gd name="connsiteY46" fmla="*/ 317644 h 1454932"/>
              <a:gd name="connsiteX47" fmla="*/ 1153267 w 1473826"/>
              <a:gd name="connsiteY47" fmla="*/ 209508 h 145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473826" h="1454932">
                <a:moveTo>
                  <a:pt x="1382820" y="0"/>
                </a:moveTo>
                <a:cubicBezTo>
                  <a:pt x="1469473" y="0"/>
                  <a:pt x="1506921" y="109937"/>
                  <a:pt x="1438304" y="162969"/>
                </a:cubicBezTo>
                <a:cubicBezTo>
                  <a:pt x="1366634" y="218347"/>
                  <a:pt x="1319764" y="278361"/>
                  <a:pt x="1256926" y="389062"/>
                </a:cubicBezTo>
                <a:lnTo>
                  <a:pt x="1236488" y="425726"/>
                </a:lnTo>
                <a:lnTo>
                  <a:pt x="1174577" y="538664"/>
                </a:lnTo>
                <a:cubicBezTo>
                  <a:pt x="1158773" y="566489"/>
                  <a:pt x="1144058" y="591368"/>
                  <a:pt x="1128797" y="615756"/>
                </a:cubicBezTo>
                <a:cubicBezTo>
                  <a:pt x="1108033" y="648873"/>
                  <a:pt x="1073752" y="667205"/>
                  <a:pt x="988733" y="688539"/>
                </a:cubicBezTo>
                <a:lnTo>
                  <a:pt x="984809" y="689520"/>
                </a:lnTo>
                <a:lnTo>
                  <a:pt x="991513" y="699668"/>
                </a:lnTo>
                <a:cubicBezTo>
                  <a:pt x="1019689" y="744789"/>
                  <a:pt x="1020398" y="781344"/>
                  <a:pt x="991948" y="823736"/>
                </a:cubicBezTo>
                <a:lnTo>
                  <a:pt x="986880" y="830938"/>
                </a:lnTo>
                <a:cubicBezTo>
                  <a:pt x="887472" y="965973"/>
                  <a:pt x="799674" y="1036627"/>
                  <a:pt x="691165" y="1036627"/>
                </a:cubicBezTo>
                <a:lnTo>
                  <a:pt x="590340" y="1036627"/>
                </a:lnTo>
                <a:cubicBezTo>
                  <a:pt x="401554" y="1037717"/>
                  <a:pt x="343674" y="1047538"/>
                  <a:pt x="324982" y="1072636"/>
                </a:cubicBezTo>
                <a:cubicBezTo>
                  <a:pt x="299422" y="1107117"/>
                  <a:pt x="263288" y="1180881"/>
                  <a:pt x="218761" y="1291200"/>
                </a:cubicBezTo>
                <a:lnTo>
                  <a:pt x="1211909" y="1291255"/>
                </a:lnTo>
                <a:cubicBezTo>
                  <a:pt x="1257058" y="1291255"/>
                  <a:pt x="1293658" y="1327895"/>
                  <a:pt x="1293658" y="1373094"/>
                </a:cubicBezTo>
                <a:lnTo>
                  <a:pt x="1293658" y="1427657"/>
                </a:lnTo>
                <a:cubicBezTo>
                  <a:pt x="1293658" y="1442719"/>
                  <a:pt x="1281458" y="1454933"/>
                  <a:pt x="1266408" y="1454933"/>
                </a:cubicBezTo>
                <a:lnTo>
                  <a:pt x="27250" y="1454933"/>
                </a:lnTo>
                <a:cubicBezTo>
                  <a:pt x="12200" y="1454933"/>
                  <a:pt x="0" y="1442719"/>
                  <a:pt x="0" y="1427657"/>
                </a:cubicBezTo>
                <a:lnTo>
                  <a:pt x="0" y="1373094"/>
                </a:lnTo>
                <a:cubicBezTo>
                  <a:pt x="0" y="1362618"/>
                  <a:pt x="1962" y="1352634"/>
                  <a:pt x="5504" y="1343468"/>
                </a:cubicBezTo>
                <a:cubicBezTo>
                  <a:pt x="6431" y="1338285"/>
                  <a:pt x="7848" y="1333047"/>
                  <a:pt x="9701" y="1327646"/>
                </a:cubicBezTo>
                <a:cubicBezTo>
                  <a:pt x="123442" y="999199"/>
                  <a:pt x="265685" y="712271"/>
                  <a:pt x="452510" y="482250"/>
                </a:cubicBezTo>
                <a:cubicBezTo>
                  <a:pt x="702773" y="174099"/>
                  <a:pt x="1011460" y="0"/>
                  <a:pt x="1382820" y="0"/>
                </a:cubicBezTo>
                <a:close/>
                <a:moveTo>
                  <a:pt x="1153267" y="209563"/>
                </a:moveTo>
                <a:lnTo>
                  <a:pt x="1141386" y="212618"/>
                </a:lnTo>
                <a:cubicBezTo>
                  <a:pt x="847197" y="290474"/>
                  <a:pt x="611323" y="513240"/>
                  <a:pt x="422372" y="842777"/>
                </a:cubicBezTo>
                <a:lnTo>
                  <a:pt x="412727" y="859800"/>
                </a:lnTo>
                <a:lnTo>
                  <a:pt x="432836" y="858491"/>
                </a:lnTo>
                <a:cubicBezTo>
                  <a:pt x="490016" y="855644"/>
                  <a:pt x="547262" y="854371"/>
                  <a:pt x="604510" y="854672"/>
                </a:cubicBezTo>
                <a:lnTo>
                  <a:pt x="691165" y="854672"/>
                </a:lnTo>
                <a:cubicBezTo>
                  <a:pt x="717597" y="854672"/>
                  <a:pt x="755584" y="827992"/>
                  <a:pt x="805560" y="767977"/>
                </a:cubicBezTo>
                <a:lnTo>
                  <a:pt x="809102" y="763558"/>
                </a:lnTo>
                <a:lnTo>
                  <a:pt x="801745" y="755210"/>
                </a:lnTo>
                <a:cubicBezTo>
                  <a:pt x="787695" y="739744"/>
                  <a:pt x="773154" y="724732"/>
                  <a:pt x="758145" y="710198"/>
                </a:cubicBezTo>
                <a:lnTo>
                  <a:pt x="747300" y="699777"/>
                </a:lnTo>
                <a:cubicBezTo>
                  <a:pt x="694162" y="648928"/>
                  <a:pt x="720214" y="559233"/>
                  <a:pt x="792317" y="544830"/>
                </a:cubicBezTo>
                <a:cubicBezTo>
                  <a:pt x="841882" y="535200"/>
                  <a:pt x="891201" y="524340"/>
                  <a:pt x="940229" y="512258"/>
                </a:cubicBezTo>
                <a:lnTo>
                  <a:pt x="960666" y="506856"/>
                </a:lnTo>
                <a:cubicBezTo>
                  <a:pt x="969222" y="504509"/>
                  <a:pt x="976634" y="502327"/>
                  <a:pt x="982793" y="500309"/>
                </a:cubicBezTo>
                <a:lnTo>
                  <a:pt x="987262" y="498890"/>
                </a:lnTo>
                <a:lnTo>
                  <a:pt x="1002467" y="473466"/>
                </a:lnTo>
                <a:lnTo>
                  <a:pt x="1016637" y="448696"/>
                </a:lnTo>
                <a:lnTo>
                  <a:pt x="1027810" y="428836"/>
                </a:lnTo>
                <a:lnTo>
                  <a:pt x="1088576" y="317644"/>
                </a:lnTo>
                <a:cubicBezTo>
                  <a:pt x="1108831" y="280830"/>
                  <a:pt x="1130408" y="244760"/>
                  <a:pt x="1153267" y="20950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  <a:alpha val="33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 w="143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 anchor="b" anchorCtr="0">
            <a:noAutofit/>
          </a:bodyPr>
          <a:lstStyle/>
          <a:p>
            <a:pPr algn="ctr"/>
            <a:r>
              <a:rPr lang="en-US" sz="4800" b="1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Испольуемые инструменты</a:t>
            </a:r>
            <a:endParaRPr lang="en-US" sz="4800" b="1" spc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27" name="矩形: 圆角 24"/>
          <p:cNvSpPr/>
          <p:nvPr>
            <p:custDataLst>
              <p:tags r:id="rId4"/>
            </p:custDataLst>
          </p:nvPr>
        </p:nvSpPr>
        <p:spPr>
          <a:xfrm>
            <a:off x="704215" y="1712938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8" name="矩形 27"/>
          <p:cNvSpPr/>
          <p:nvPr>
            <p:custDataLst>
              <p:tags r:id="rId5"/>
            </p:custDataLst>
          </p:nvPr>
        </p:nvSpPr>
        <p:spPr>
          <a:xfrm>
            <a:off x="902335" y="2868295"/>
            <a:ext cx="2906395" cy="8102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90000" lnSpcReduction="20000"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4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rPr>
              <a:t>C++</a:t>
            </a:r>
            <a:endParaRPr lang="en-US" sz="4400" dirty="0">
              <a:ln>
                <a:noFill/>
                <a:prstDash val="sysDot"/>
              </a:ln>
              <a:solidFill>
                <a:srgbClr val="212121"/>
              </a:solidFill>
              <a:latin typeface="+mn-lt"/>
            </a:endParaRPr>
          </a:p>
        </p:txBody>
      </p:sp>
      <p:sp>
        <p:nvSpPr>
          <p:cNvPr id="29" name="矩形 28"/>
          <p:cNvSpPr/>
          <p:nvPr>
            <p:custDataLst>
              <p:tags r:id="rId6"/>
            </p:custDataLst>
          </p:nvPr>
        </p:nvSpPr>
        <p:spPr>
          <a:xfrm>
            <a:off x="902335" y="1903095"/>
            <a:ext cx="2916555" cy="10293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ru-RU" altLang="en-US" sz="2000" b="1" dirty="0">
                <a:solidFill>
                  <a:schemeClr val="accent1"/>
                </a:solidFill>
                <a:latin typeface="+mj-lt"/>
              </a:rPr>
              <a:t>Язык программирования</a:t>
            </a:r>
            <a:endParaRPr lang="ru-RU" altLang="en-US" sz="2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0" name="矩形 29"/>
          <p:cNvSpPr/>
          <p:nvPr>
            <p:custDataLst>
              <p:tags r:id="rId7"/>
            </p:custDataLst>
          </p:nvPr>
        </p:nvSpPr>
        <p:spPr>
          <a:xfrm>
            <a:off x="3081041" y="1902805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31" name="矩形: 圆角 17"/>
          <p:cNvSpPr/>
          <p:nvPr>
            <p:custDataLst>
              <p:tags r:id="rId8"/>
            </p:custDataLst>
          </p:nvPr>
        </p:nvSpPr>
        <p:spPr>
          <a:xfrm>
            <a:off x="4444398" y="1713573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2" name="矩形 31"/>
          <p:cNvSpPr/>
          <p:nvPr>
            <p:custDataLst>
              <p:tags r:id="rId9"/>
            </p:custDataLst>
          </p:nvPr>
        </p:nvSpPr>
        <p:spPr>
          <a:xfrm>
            <a:off x="4651375" y="2782570"/>
            <a:ext cx="2906395" cy="8959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lnSpcReduction="10000"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rPr>
              <a:t>SQLite</a:t>
            </a:r>
            <a:endParaRPr lang="en-US" sz="4000" dirty="0">
              <a:ln>
                <a:noFill/>
                <a:prstDash val="sysDot"/>
              </a:ln>
              <a:solidFill>
                <a:srgbClr val="212121"/>
              </a:solidFill>
              <a:latin typeface="+mn-lt"/>
            </a:endParaRPr>
          </a:p>
        </p:txBody>
      </p:sp>
      <p:sp>
        <p:nvSpPr>
          <p:cNvPr id="33" name="矩形 32"/>
          <p:cNvSpPr/>
          <p:nvPr>
            <p:custDataLst>
              <p:tags r:id="rId10"/>
            </p:custDataLst>
          </p:nvPr>
        </p:nvSpPr>
        <p:spPr>
          <a:xfrm>
            <a:off x="4651375" y="1903095"/>
            <a:ext cx="3107690" cy="10293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ru-RU" altLang="en-US" sz="2000" dirty="0">
                <a:ln>
                  <a:noFill/>
                  <a:prstDash val="sysDot"/>
                </a:ln>
                <a:solidFill>
                  <a:schemeClr val="accent1"/>
                </a:solidFill>
                <a:sym typeface="+mn-ea"/>
              </a:rPr>
              <a:t>С</a:t>
            </a:r>
            <a:r>
              <a:rPr lang="en-US" sz="2000" dirty="0">
                <a:ln>
                  <a:noFill/>
                  <a:prstDash val="sysDot"/>
                </a:ln>
                <a:solidFill>
                  <a:schemeClr val="accent1"/>
                </a:solidFill>
                <a:sym typeface="+mn-ea"/>
              </a:rPr>
              <a:t>истема управления базами данных</a:t>
            </a:r>
            <a:endParaRPr lang="en-US" sz="2000" b="1" dirty="0">
              <a:ln>
                <a:noFill/>
                <a:prstDash val="sysDot"/>
              </a:ln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34" name="矩形 33"/>
          <p:cNvSpPr/>
          <p:nvPr>
            <p:custDataLst>
              <p:tags r:id="rId11"/>
            </p:custDataLst>
          </p:nvPr>
        </p:nvSpPr>
        <p:spPr>
          <a:xfrm>
            <a:off x="6830113" y="1902805"/>
            <a:ext cx="727653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35" name="矩形: 圆角 22"/>
          <p:cNvSpPr/>
          <p:nvPr>
            <p:custDataLst>
              <p:tags r:id="rId12"/>
            </p:custDataLst>
          </p:nvPr>
        </p:nvSpPr>
        <p:spPr>
          <a:xfrm>
            <a:off x="8184580" y="1712303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6" name="矩形 35"/>
          <p:cNvSpPr/>
          <p:nvPr>
            <p:custDataLst>
              <p:tags r:id="rId13"/>
            </p:custDataLst>
          </p:nvPr>
        </p:nvSpPr>
        <p:spPr>
          <a:xfrm>
            <a:off x="8390890" y="2783205"/>
            <a:ext cx="3065780" cy="8953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rPr>
              <a:t> G++, Clang++</a:t>
            </a:r>
            <a:endParaRPr lang="en-US" sz="3200" dirty="0">
              <a:ln>
                <a:noFill/>
                <a:prstDash val="sysDot"/>
              </a:ln>
              <a:solidFill>
                <a:srgbClr val="212121"/>
              </a:solidFill>
              <a:latin typeface="+mn-lt"/>
            </a:endParaRPr>
          </a:p>
        </p:txBody>
      </p:sp>
      <p:sp>
        <p:nvSpPr>
          <p:cNvPr id="37" name="矩形 36"/>
          <p:cNvSpPr/>
          <p:nvPr>
            <p:custDataLst>
              <p:tags r:id="rId14"/>
            </p:custDataLst>
          </p:nvPr>
        </p:nvSpPr>
        <p:spPr>
          <a:xfrm>
            <a:off x="8390890" y="1903095"/>
            <a:ext cx="2844800" cy="9652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ru-RU" altLang="en-US" sz="2000" dirty="0">
                <a:ln>
                  <a:noFill/>
                  <a:prstDash val="sysDot"/>
                </a:ln>
                <a:solidFill>
                  <a:schemeClr val="accent1"/>
                </a:solidFill>
                <a:sym typeface="+mn-ea"/>
              </a:rPr>
              <a:t>К</a:t>
            </a:r>
            <a:r>
              <a:rPr lang="en-US" sz="2000" dirty="0">
                <a:ln>
                  <a:noFill/>
                  <a:prstDash val="sysDot"/>
                </a:ln>
                <a:solidFill>
                  <a:schemeClr val="accent1"/>
                </a:solidFill>
                <a:sym typeface="+mn-ea"/>
              </a:rPr>
              <a:t>омпиляторы</a:t>
            </a:r>
            <a:endParaRPr lang="en-US" sz="2000" b="1" dirty="0">
              <a:ln>
                <a:noFill/>
                <a:prstDash val="sysDot"/>
              </a:ln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38" name="矩形 37"/>
          <p:cNvSpPr/>
          <p:nvPr>
            <p:custDataLst>
              <p:tags r:id="rId15"/>
            </p:custDataLst>
          </p:nvPr>
        </p:nvSpPr>
        <p:spPr>
          <a:xfrm>
            <a:off x="10569661" y="1902805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40" name="矩形: 圆角 39"/>
          <p:cNvSpPr/>
          <p:nvPr>
            <p:custDataLst>
              <p:tags r:id="rId16"/>
            </p:custDataLst>
          </p:nvPr>
        </p:nvSpPr>
        <p:spPr>
          <a:xfrm>
            <a:off x="703580" y="4142469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9" name="矩形 38"/>
          <p:cNvSpPr/>
          <p:nvPr>
            <p:custDataLst>
              <p:tags r:id="rId17"/>
            </p:custDataLst>
          </p:nvPr>
        </p:nvSpPr>
        <p:spPr>
          <a:xfrm>
            <a:off x="910590" y="5199380"/>
            <a:ext cx="2906395" cy="9080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lnSpcReduction="10000"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rPr>
              <a:t> GNU Make</a:t>
            </a:r>
            <a:endParaRPr lang="en-US" sz="4000" dirty="0">
              <a:ln>
                <a:noFill/>
                <a:prstDash val="sysDot"/>
              </a:ln>
              <a:solidFill>
                <a:srgbClr val="212121"/>
              </a:solidFill>
              <a:latin typeface="+mn-lt"/>
            </a:endParaRPr>
          </a:p>
        </p:txBody>
      </p:sp>
      <p:sp>
        <p:nvSpPr>
          <p:cNvPr id="41" name="矩形 40"/>
          <p:cNvSpPr/>
          <p:nvPr>
            <p:custDataLst>
              <p:tags r:id="rId18"/>
            </p:custDataLst>
          </p:nvPr>
        </p:nvSpPr>
        <p:spPr>
          <a:xfrm>
            <a:off x="910590" y="4331970"/>
            <a:ext cx="3017520" cy="86804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ru-RU" altLang="en-US" sz="2000" dirty="0">
                <a:ln>
                  <a:noFill/>
                  <a:prstDash val="sysDot"/>
                </a:ln>
                <a:solidFill>
                  <a:schemeClr val="accent1"/>
                </a:solidFill>
                <a:sym typeface="+mn-ea"/>
              </a:rPr>
              <a:t>С</a:t>
            </a:r>
            <a:r>
              <a:rPr lang="en-US" sz="2000" dirty="0">
                <a:ln>
                  <a:noFill/>
                  <a:prstDash val="sysDot"/>
                </a:ln>
                <a:solidFill>
                  <a:schemeClr val="accent1"/>
                </a:solidFill>
                <a:sym typeface="+mn-ea"/>
              </a:rPr>
              <a:t>истема сборки</a:t>
            </a:r>
            <a:endParaRPr lang="en-US" sz="2000" b="1" dirty="0">
              <a:ln>
                <a:noFill/>
                <a:prstDash val="sysDot"/>
              </a:ln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42" name="矩形 41"/>
          <p:cNvSpPr/>
          <p:nvPr>
            <p:custDataLst>
              <p:tags r:id="rId19"/>
            </p:custDataLst>
          </p:nvPr>
        </p:nvSpPr>
        <p:spPr>
          <a:xfrm>
            <a:off x="3089296" y="4331701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45" name="矩形: 圆角 44"/>
          <p:cNvSpPr/>
          <p:nvPr>
            <p:custDataLst>
              <p:tags r:id="rId20"/>
            </p:custDataLst>
          </p:nvPr>
        </p:nvSpPr>
        <p:spPr>
          <a:xfrm>
            <a:off x="4444398" y="4142469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3" name="矩形 42"/>
          <p:cNvSpPr/>
          <p:nvPr>
            <p:custDataLst>
              <p:tags r:id="rId21"/>
            </p:custDataLst>
          </p:nvPr>
        </p:nvSpPr>
        <p:spPr>
          <a:xfrm>
            <a:off x="4651409" y="4975596"/>
            <a:ext cx="2906328" cy="113148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4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rPr>
              <a:t> Git</a:t>
            </a:r>
            <a:endParaRPr lang="en-US" sz="4400" dirty="0">
              <a:ln>
                <a:noFill/>
                <a:prstDash val="sysDot"/>
              </a:ln>
              <a:solidFill>
                <a:srgbClr val="212121"/>
              </a:solidFill>
              <a:latin typeface="+mn-lt"/>
            </a:endParaRPr>
          </a:p>
        </p:txBody>
      </p:sp>
      <p:sp>
        <p:nvSpPr>
          <p:cNvPr id="44" name="矩形 43"/>
          <p:cNvSpPr/>
          <p:nvPr>
            <p:custDataLst>
              <p:tags r:id="rId22"/>
            </p:custDataLst>
          </p:nvPr>
        </p:nvSpPr>
        <p:spPr>
          <a:xfrm>
            <a:off x="5203224" y="4503786"/>
            <a:ext cx="2000028" cy="5907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 lnSpcReduction="10000"/>
          </a:bodyPr>
          <a:p>
            <a:pPr algn="ct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ru-RU" altLang="en-US" sz="2000" dirty="0">
                <a:ln>
                  <a:noFill/>
                  <a:prstDash val="sysDot"/>
                </a:ln>
                <a:solidFill>
                  <a:schemeClr val="accent1"/>
                </a:solidFill>
                <a:sym typeface="+mn-ea"/>
              </a:rPr>
              <a:t>С</a:t>
            </a:r>
            <a:r>
              <a:rPr lang="en-US" sz="2000" dirty="0">
                <a:ln>
                  <a:noFill/>
                  <a:prstDash val="sysDot"/>
                </a:ln>
                <a:solidFill>
                  <a:schemeClr val="accent1"/>
                </a:solidFill>
                <a:sym typeface="+mn-ea"/>
              </a:rPr>
              <a:t>истема контроля версий</a:t>
            </a:r>
            <a:endParaRPr lang="en-US" sz="2000" b="1" dirty="0">
              <a:ln>
                <a:noFill/>
                <a:prstDash val="sysDot"/>
              </a:ln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46" name="矩形 45"/>
          <p:cNvSpPr/>
          <p:nvPr>
            <p:custDataLst>
              <p:tags r:id="rId23"/>
            </p:custDataLst>
          </p:nvPr>
        </p:nvSpPr>
        <p:spPr>
          <a:xfrm>
            <a:off x="6830113" y="4331701"/>
            <a:ext cx="727653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50" name="矩形: 圆角 49"/>
          <p:cNvSpPr/>
          <p:nvPr>
            <p:custDataLst>
              <p:tags r:id="rId24"/>
            </p:custDataLst>
          </p:nvPr>
        </p:nvSpPr>
        <p:spPr>
          <a:xfrm>
            <a:off x="8175690" y="4142469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7" name="矩形 46"/>
          <p:cNvSpPr/>
          <p:nvPr>
            <p:custDataLst>
              <p:tags r:id="rId25"/>
            </p:custDataLst>
          </p:nvPr>
        </p:nvSpPr>
        <p:spPr>
          <a:xfrm>
            <a:off x="8382702" y="4975596"/>
            <a:ext cx="2906328" cy="113148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rPr>
              <a:t> GitHub</a:t>
            </a:r>
            <a:endParaRPr lang="en-US" sz="4000" dirty="0">
              <a:ln>
                <a:noFill/>
                <a:prstDash val="sysDot"/>
              </a:ln>
              <a:solidFill>
                <a:srgbClr val="212121"/>
              </a:solidFill>
              <a:latin typeface="+mn-lt"/>
            </a:endParaRPr>
          </a:p>
        </p:txBody>
      </p:sp>
      <p:sp>
        <p:nvSpPr>
          <p:cNvPr id="48" name="矩形 47"/>
          <p:cNvSpPr/>
          <p:nvPr>
            <p:custDataLst>
              <p:tags r:id="rId26"/>
            </p:custDataLst>
          </p:nvPr>
        </p:nvSpPr>
        <p:spPr>
          <a:xfrm>
            <a:off x="8382635" y="4450080"/>
            <a:ext cx="3006090" cy="64452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ru-RU" altLang="en-US" sz="2000" dirty="0">
                <a:ln>
                  <a:noFill/>
                  <a:prstDash val="sysDot"/>
                </a:ln>
                <a:solidFill>
                  <a:schemeClr val="accent1"/>
                </a:solidFill>
                <a:sym typeface="+mn-ea"/>
              </a:rPr>
              <a:t>П+</a:t>
            </a:r>
            <a:r>
              <a:rPr lang="en-US" sz="2000" dirty="0">
                <a:ln>
                  <a:noFill/>
                  <a:prstDash val="sysDot"/>
                </a:ln>
                <a:solidFill>
                  <a:schemeClr val="accent1"/>
                </a:solidFill>
                <a:sym typeface="+mn-ea"/>
              </a:rPr>
              <a:t>латформа для удалённого репозитория</a:t>
            </a:r>
            <a:endParaRPr lang="en-US" sz="2000" b="1" dirty="0">
              <a:ln>
                <a:noFill/>
                <a:prstDash val="sysDot"/>
              </a:ln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49" name="矩形 48"/>
          <p:cNvSpPr/>
          <p:nvPr>
            <p:custDataLst>
              <p:tags r:id="rId27"/>
            </p:custDataLst>
          </p:nvPr>
        </p:nvSpPr>
        <p:spPr>
          <a:xfrm>
            <a:off x="10561406" y="4331701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</p:spTree>
    <p:custDataLst>
      <p:tags r:id="rId2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Изображение 1" descr="IMG_20251104_172349_856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38300" y="0"/>
            <a:ext cx="89154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"/>
          <p:cNvSpPr>
            <a:spLocks noGrp="1"/>
          </p:cNvSpPr>
          <p:nvPr>
            <p:ph type="subTitle" idx="4294967295"/>
            <p:custDataLst>
              <p:tags r:id="rId1"/>
            </p:custDataLst>
          </p:nvPr>
        </p:nvSpPr>
        <p:spPr>
          <a:xfrm>
            <a:off x="2921635" y="3599815"/>
            <a:ext cx="6348730" cy="972185"/>
          </a:xfrm>
        </p:spPr>
        <p:txBody>
          <a:bodyPr/>
          <a:lstStyle/>
          <a:p>
            <a:r>
              <a:rPr lang="en-US">
                <a:noFill/>
              </a:rPr>
              <a:t>Thank you</a:t>
            </a:r>
            <a:endParaRPr lang="en-US">
              <a:noFill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921635" y="2010410"/>
            <a:ext cx="6348730" cy="1800225"/>
          </a:xfrm>
        </p:spPr>
        <p:txBody>
          <a:bodyPr wrap="square">
            <a:normAutofit fontScale="90000"/>
          </a:bodyPr>
          <a:lstStyle/>
          <a:p>
            <a:r>
              <a:rPr lang="ru-RU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Спасибо за внимание!</a:t>
            </a:r>
            <a:endParaRPr lang="ru-RU">
              <a:solidFill>
                <a:schemeClr val="tx1"/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371_1*l_h_a*1_1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0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371_1*l_h_i*1_1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1"/>
  <p:tag name="KSO_WM_UNIT_TEXT_FILL_FORE_SCHEMECOLOR_INDEX" val="1"/>
  <p:tag name="KSO_WM_UNIT_TEXT_FILL_TYPE" val="1"/>
  <p:tag name="KSO_WM_UNIT_USESOURCEFORMAT_APPLY" val="1"/>
</p:tagLst>
</file>

<file path=ppt/tags/tag102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8371_1*l_h_i*1_2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03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371_1*l_h_f*1_2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104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371_1*l_h_a*1_2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371_1*l_h_i*1_2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2"/>
  <p:tag name="KSO_WM_UNIT_TEXT_FILL_FORE_SCHEMECOLOR_INDEX" val="1"/>
  <p:tag name="KSO_WM_UNIT_TEXT_FILL_TYPE" val="1"/>
  <p:tag name="KSO_WM_UNIT_USESOURCEFORMAT_APPLY" val="1"/>
</p:tagLst>
</file>

<file path=ppt/tags/tag106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8371_1*l_h_i*1_3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07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371_1*l_h_f*1_3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108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371_1*l_h_a*1_3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0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371_1*l_h_i*1_3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3"/>
  <p:tag name="KSO_WM_UNIT_TEXT_FILL_FORE_SCHEMECOLOR_INDEX" val="1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5"/>
  <p:tag name="KSO_WM_UNIT_LAYERLEVEL" val="1"/>
  <p:tag name="KSO_WM_TAG_VERSION" val="3.0"/>
  <p:tag name="KSO_WM_BEAUTIFY_FLAG" val="#wm#"/>
  <p:tag name="KSO_WM_UNIT_PRESET_TEXT" val="公司名占位符"/>
  <p:tag name="KSO_WM_UNIT_NOCLEAR" val="0"/>
  <p:tag name="KSO_WM_UNIT_VALUE" val="11"/>
  <p:tag name="KSO_WM_UNIT_TYPE" val="f"/>
  <p:tag name="KSO_WM_UNIT_INDEX" val="5"/>
  <p:tag name="KSO_WM_UNIT_SUBTYPE" val="g"/>
</p:tagLst>
</file>

<file path=ppt/tags/tag110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8371_1*l_h_i*1_4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11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8371_1*l_h_f*1_4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112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20238371_1*l_h_a*1_4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1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8371_1*l_h_i*1_4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4"/>
  <p:tag name="KSO_WM_UNIT_TEXT_FILL_FORE_SCHEMECOLOR_INDEX" val="1"/>
  <p:tag name="KSO_WM_UNIT_TEXT_FILL_TYPE" val="1"/>
  <p:tag name="KSO_WM_UNIT_USESOURCEFORMAT_APPLY" val="1"/>
</p:tagLst>
</file>

<file path=ppt/tags/tag114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diagram20238371_1*l_h_i*1_5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15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diagram20238371_1*l_h_f*1_5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116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5_1"/>
  <p:tag name="KSO_WM_UNIT_ID" val="diagram20238371_1*l_h_a*1_5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diagram20238371_1*l_h_i*1_5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5"/>
  <p:tag name="KSO_WM_UNIT_TEXT_FILL_FORE_SCHEMECOLOR_INDEX" val="1"/>
  <p:tag name="KSO_WM_UNIT_TEXT_FILL_TYPE" val="1"/>
  <p:tag name="KSO_WM_UNIT_USESOURCEFORMAT_APPLY" val="1"/>
</p:tagLst>
</file>

<file path=ppt/tags/tag118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6_2"/>
  <p:tag name="KSO_WM_UNIT_ID" val="diagram20238371_1*l_h_i*1_6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19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6_1"/>
  <p:tag name="KSO_WM_UNIT_ID" val="diagram20238371_1*l_h_f*1_6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120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6_1"/>
  <p:tag name="KSO_WM_UNIT_ID" val="diagram20238371_1*l_h_a*1_6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2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6_1"/>
  <p:tag name="KSO_WM_UNIT_ID" val="diagram20238371_1*l_h_i*1_6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6"/>
  <p:tag name="KSO_WM_UNIT_TEXT_FILL_FORE_SCHEMECOLOR_INDEX" val="1"/>
  <p:tag name="KSO_WM_UNIT_TEXT_FILL_TYPE" val="1"/>
  <p:tag name="KSO_WM_UNIT_USESOURCEFORMAT_APPLY" val="1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l"/>
  <p:tag name="KSO_WM_SLIDE_LAYOUT_CNT" val="1_1"/>
  <p:tag name="KSO_WM_SLIDE_TYPE" val="text"/>
  <p:tag name="KSO_WM_SLIDE_SUBTYPE" val="picTxt"/>
  <p:tag name="KSO_WM_SLIDE_SIZE" val="851.107*361.093"/>
  <p:tag name="KSO_WM_SLIDE_POSITION" val="54.75*134.907"/>
  <p:tag name="KSO_WM_TEMPLATE_INDEX" val="20238363"/>
  <p:tag name="KSO_WM_TEMPLATE_SUBCATEGORY" val="0"/>
  <p:tag name="KSO_WM_SLIDE_INDEX" val="1"/>
  <p:tag name="KSO_WM_TAG_VERSION" val="3.0"/>
  <p:tag name="KSO_WM_SLIDE_ID" val="custom20238363_1"/>
  <p:tag name="KSO_WM_SLIDE_ITEM_CNT" val="6"/>
  <p:tag name="KSO_WM_SPECIAL_SOURCE" val="bdnull"/>
</p:tagLst>
</file>

<file path=ppt/tags/tag123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19_9*b*1"/>
  <p:tag name="KSO_WM_TEMPLATE_CATEGORY" val="custom"/>
  <p:tag name="KSO_WM_TEMPLATE_INDEX" val="20238019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80"/>
  <p:tag name="KSO_WM_UNIT_TYPE" val="b"/>
  <p:tag name="KSO_WM_UNIT_INDEX" val="1"/>
  <p:tag name="KSO_WM_UNIT_PRESET_TEXT" val="Thank you"/>
</p:tagLst>
</file>

<file path=ppt/tags/tag12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38019_9*a*1"/>
  <p:tag name="KSO_WM_TEMPLATE_CATEGORY" val="custom"/>
  <p:tag name="KSO_WM_TEMPLATE_INDEX" val="20238019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1"/>
  <p:tag name="KSO_WM_UNIT_TYPE" val="a"/>
  <p:tag name="KSO_WM_UNIT_INDEX" val="1"/>
  <p:tag name="KSO_WM_UNIT_PRESET_TEXT" val="THANK YOU"/>
</p:tagLst>
</file>

<file path=ppt/tags/tag126.xml><?xml version="1.0" encoding="utf-8"?>
<p:tagLst xmlns:p="http://schemas.openxmlformats.org/presentationml/2006/main">
  <p:tag name="KSO_WM_SLIDE_ID" val="custom20238019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8019"/>
  <p:tag name="KSO_WM_SLIDE_TYPE" val="endPage"/>
  <p:tag name="KSO_WM_SLIDE_SUBTYPE" val="pureTxt"/>
  <p:tag name="KSO_WM_SLIDE_LAYOUT" val="a_b"/>
  <p:tag name="KSO_WM_SLIDE_LAYOUT_CNT" val="1_1"/>
  <p:tag name="KSO_WM_SPECIAL_SOURCE" val="bdnull"/>
</p:tagLst>
</file>

<file path=ppt/tags/tag1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2"/>
  <p:tag name="KSO_WM_UNIT_LAYERLEVEL" val="1"/>
  <p:tag name="KSO_WM_TAG_VERSION" val="3.0"/>
  <p:tag name="KSO_WM_UNIT_TYPE" val="i"/>
  <p:tag name="KSO_WM_UNIT_INDEX" val="2"/>
</p:tagLst>
</file>

<file path=ppt/tags/tag1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3"/>
  <p:tag name="KSO_WM_UNIT_LAYERLEVEL" val="1"/>
  <p:tag name="KSO_WM_TAG_VERSION" val="3.0"/>
  <p:tag name="KSO_WM_UNIT_TYPE" val="i"/>
  <p:tag name="KSO_WM_UNIT_INDEX" val="3"/>
</p:tagLst>
</file>

<file path=ppt/tags/tag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4"/>
  <p:tag name="KSO_WM_UNIT_LAYERLEVEL" val="1"/>
  <p:tag name="KSO_WM_TAG_VERSION" val="3.0"/>
  <p:tag name="KSO_WM_UNIT_TYPE" val="i"/>
  <p:tag name="KSO_WM_UNIT_INDEX" val="4"/>
</p:tagLst>
</file>

<file path=ppt/tags/tag1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5"/>
  <p:tag name="KSO_WM_UNIT_LAYERLEVEL" val="1"/>
  <p:tag name="KSO_WM_TAG_VERSION" val="3.0"/>
  <p:tag name="KSO_WM_UNIT_TYPE" val="i"/>
  <p:tag name="KSO_WM_UNIT_INDEX" val="5"/>
</p:tagLst>
</file>

<file path=ppt/tags/tag1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6"/>
  <p:tag name="KSO_WM_UNIT_LAYERLEVEL" val="1"/>
  <p:tag name="KSO_WM_TAG_VERSION" val="3.0"/>
  <p:tag name="KSO_WM_UNIT_TYPE" val="i"/>
  <p:tag name="KSO_WM_UNIT_INDEX" val="6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UNIT_TYPE" val="i"/>
  <p:tag name="KSO_WM_UNIT_INDEX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3.0"/>
  <p:tag name="KSO_WM_UNIT_TYPE" val="i"/>
  <p:tag name="KSO_WM_UNIT_INDEX" val="2"/>
</p:tagLst>
</file>

<file path=ppt/tags/tag2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UNIT_TYPE" val="i"/>
  <p:tag name="KSO_WM_UNIT_INDEX" val="3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4"/>
  <p:tag name="KSO_WM_UNIT_LAYERLEVEL" val="1"/>
  <p:tag name="KSO_WM_TAG_VERSION" val="3.0"/>
  <p:tag name="KSO_WM_UNIT_TYPE" val="i"/>
  <p:tag name="KSO_WM_UNIT_INDEX" val="4"/>
</p:tagLst>
</file>

<file path=ppt/tags/tag3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5"/>
  <p:tag name="KSO_WM_UNIT_LAYERLEVEL" val="1"/>
  <p:tag name="KSO_WM_TAG_VERSION" val="3.0"/>
  <p:tag name="KSO_WM_UNIT_TYPE" val="i"/>
  <p:tag name="KSO_WM_UNIT_INDEX" val="5"/>
</p:tagLst>
</file>

<file path=ppt/tags/tag3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UNIT_TYPE" val="i"/>
  <p:tag name="KSO_WM_UNIT_INDEX" val="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b*1"/>
  <p:tag name="KSO_WM_UNIT_LAYERLEVEL" val="1"/>
  <p:tag name="KSO_WM_TAG_VERSION" val="3.0"/>
  <p:tag name="KSO_WM_BEAUTIFY_FLAG" val="#wm#"/>
  <p:tag name="KSO_WM_UNIT_PRESET_TEXT" val="添加副标题"/>
  <p:tag name="KSO_WM_UNIT_NOCLEAR" val="0"/>
  <p:tag name="KSO_WM_UNIT_TYPE" val="b"/>
  <p:tag name="KSO_WM_UNIT_INDEX" val="1"/>
  <p:tag name="KSO_WM_UNIT_ISCONTENTSTITLE" val="0"/>
  <p:tag name="KSO_WM_UNIT_ISNUMDGMTITLE" val="0"/>
  <p:tag name="KSO_WM_UNIT_VALUE" val="22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3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4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TYPE" val="i"/>
  <p:tag name="KSO_WM_UNIT_INDEX" val="4"/>
</p:tagLst>
</file>

<file path=ppt/tags/tag4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3.0"/>
  <p:tag name="KSO_WM_UNIT_TYPE" val="i"/>
  <p:tag name="KSO_WM_UNIT_INDEX" val="5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UNIT_VALUE" val="273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273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3.0"/>
  <p:tag name="KSO_WM_UNIT_TYPE" val="i"/>
  <p:tag name="KSO_WM_UNIT_INDEX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7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7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7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TYPE" val="i"/>
  <p:tag name="KSO_WM_UNIT_INDEX" val="4"/>
</p:tagLst>
</file>

<file path=ppt/tags/tag7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3.0"/>
  <p:tag name="KSO_WM_UNIT_TYPE" val="i"/>
  <p:tag name="KSO_WM_UNIT_INDEX" val="5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6"/>
  <p:tag name="KSO_WM_UNIT_LAYERLEVEL" val="1"/>
  <p:tag name="KSO_WM_TAG_VERSION" val="3.0"/>
  <p:tag name="KSO_WM_UNIT_TYPE" val="i"/>
  <p:tag name="KSO_WM_UNIT_INDEX" val="6"/>
</p:tagLst>
</file>

<file path=ppt/tags/tag8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7"/>
  <p:tag name="KSO_WM_UNIT_LAYERLEVEL" val="1"/>
  <p:tag name="KSO_WM_TAG_VERSION" val="3.0"/>
  <p:tag name="KSO_WM_UNIT_TYPE" val="i"/>
  <p:tag name="KSO_WM_UNIT_INDEX" val="7"/>
</p:tagLst>
</file>

<file path=ppt/tags/tag8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8"/>
  <p:tag name="KSO_WM_UNIT_LAYERLEVEL" val="1"/>
  <p:tag name="KSO_WM_TAG_VERSION" val="3.0"/>
  <p:tag name="KSO_WM_UNIT_TYPE" val="i"/>
  <p:tag name="KSO_WM_UNIT_INDEX" val="8"/>
</p:tagLst>
</file>

<file path=ppt/tags/tag8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</p:tagLst>
</file>

<file path=ppt/tags/tag8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2"/>
  <p:tag name="KSO_WM_UNIT_LAYERLEVEL" val="1"/>
  <p:tag name="KSO_WM_TAG_VERSION" val="3.0"/>
  <p:tag name="KSO_WM_UNIT_TYPE" val="i"/>
  <p:tag name="KSO_WM_UNIT_INDEX" val="2"/>
</p:tagLst>
</file>

<file path=ppt/tags/tag8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3"/>
  <p:tag name="KSO_WM_UNIT_LAYERLEVEL" val="1"/>
  <p:tag name="KSO_WM_TAG_VERSION" val="3.0"/>
  <p:tag name="KSO_WM_UNIT_TYPE" val="i"/>
  <p:tag name="KSO_WM_UNIT_INDEX" val="3"/>
</p:tagLst>
</file>

<file path=ppt/tags/tag8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4"/>
  <p:tag name="KSO_WM_UNIT_LAYERLEVEL" val="1"/>
  <p:tag name="KSO_WM_TAG_VERSION" val="3.0"/>
  <p:tag name="KSO_WM_UNIT_TYPE" val="i"/>
  <p:tag name="KSO_WM_UNIT_INDEX" val="4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UNIT_VALUE" val="25"/>
  <p:tag name="KSO_WM_TEMPLATE_CATEGORY" val="custom"/>
  <p:tag name="KSO_WM_TEMPLATE_INDEX" val="20238019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UNIT_VALUE" val="598"/>
  <p:tag name="KSO_WM_TEMPLATE_CATEGORY" val="custom"/>
  <p:tag name="KSO_WM_TEMPLATE_INDEX" val="20238019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4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19"/>
  <p:tag name="KSO_WM_SPECIAL_SOURCE" val="bdnull"/>
  <p:tag name="KSO_WM_TEMPLATE_THUMBS_INDEX" val="1、9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63_1*i*1"/>
  <p:tag name="KSO_WM_TEMPLATE_CATEGORY" val="custom"/>
  <p:tag name="KSO_WM_TEMPLATE_INDEX" val="20238363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63_1*i*2"/>
  <p:tag name="KSO_WM_TEMPLATE_CATEGORY" val="custom"/>
  <p:tag name="KSO_WM_TEMPLATE_INDEX" val="20238363"/>
  <p:tag name="KSO_WM_UNIT_LAYERLEVEL" val="1"/>
  <p:tag name="KSO_WM_TAG_VERSION" val="3.0"/>
  <p:tag name="KSO_WM_BEAUTIFY_FLAG" val="#wm#"/>
  <p:tag name="KSO_WM_UNIT_FILL_FORE_SCHEMECOLOR_INDEX" val="14"/>
  <p:tag name="KSO_WM_UNIT_TEXT_FILL_FORE_SCHEMECOLOR_INDEX" val="13"/>
  <p:tag name="KSO_WM_UNIT_TEXT_FILL_TYPE" val="1"/>
  <p:tag name="KSO_WM_UNIT_USESOURCEFORMAT_APPLY" val="1"/>
</p:tagLst>
</file>

<file path=ppt/tags/tag9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63"/>
  <p:tag name="KSO_WM_UNIT_ID" val="custom20238363_1*a*1"/>
  <p:tag name="KSO_WM_UNIT_PRESET_TEXT" val="The title goes here"/>
  <p:tag name="KSO_WM_UNIT_TEXT_FILL_FORE_SCHEMECOLOR_INDEX" val="2"/>
  <p:tag name="KSO_WM_UNIT_TEXT_FILL_TYPE" val="1"/>
  <p:tag name="KSO_WM_UNIT_USESOURCEFORMAT_APPLY" val="1"/>
</p:tagLst>
</file>

<file path=ppt/tags/tag98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8371_1*l_h_i*1_1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99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,&quot;left&quot;:54.75,&quot;top&quot;:134.82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371_1*l_h_f*1_1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紫色商务">
      <a:dk1>
        <a:srgbClr val="333333"/>
      </a:dk1>
      <a:lt1>
        <a:srgbClr val="FFFFFF"/>
      </a:lt1>
      <a:dk2>
        <a:srgbClr val="1A0C1E"/>
      </a:dk2>
      <a:lt2>
        <a:srgbClr val="F7EDFD"/>
      </a:lt2>
      <a:accent1>
        <a:srgbClr val="7022E2"/>
      </a:accent1>
      <a:accent2>
        <a:srgbClr val="DC6FFB"/>
      </a:accent2>
      <a:accent3>
        <a:srgbClr val="2F43FF"/>
      </a:accent3>
      <a:accent4>
        <a:srgbClr val="BF45AE"/>
      </a:accent4>
      <a:accent5>
        <a:srgbClr val="AB7859"/>
      </a:accent5>
      <a:accent6>
        <a:srgbClr val="A239ED"/>
      </a:accent6>
      <a:hlink>
        <a:srgbClr val="0563C1"/>
      </a:hlink>
      <a:folHlink>
        <a:srgbClr val="954F72"/>
      </a:folHlink>
    </a:clrScheme>
    <a:fontScheme name="Nunito Sans组合">
      <a:majorFont>
        <a:latin typeface="Nunito Sans ExtraBold"/>
        <a:ea typeface="Nunito Sans ExtraBold"/>
        <a:cs typeface=""/>
      </a:majorFont>
      <a:minorFont>
        <a:latin typeface="Nunito Sans"/>
        <a:ea typeface="Nunito 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379</Words>
  <Application>WPS Presentation</Application>
  <PresentationFormat>Широкоэкранный</PresentationFormat>
  <Paragraphs>41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19" baseType="lpstr">
      <vt:lpstr>Arial</vt:lpstr>
      <vt:lpstr>SimSun</vt:lpstr>
      <vt:lpstr>Wingdings</vt:lpstr>
      <vt:lpstr>Bahnschrift SemiBold</vt:lpstr>
      <vt:lpstr>Times New Roman</vt:lpstr>
      <vt:lpstr>Arial Black</vt:lpstr>
      <vt:lpstr>Calibri</vt:lpstr>
      <vt:lpstr>Microsoft YaHei</vt:lpstr>
      <vt:lpstr>Arial Unicode MS</vt:lpstr>
      <vt:lpstr>Calibri Light</vt:lpstr>
      <vt:lpstr>Nunito Sans ExtraBold</vt:lpstr>
      <vt:lpstr>Segoe Print</vt:lpstr>
      <vt:lpstr>Тема Office</vt:lpstr>
      <vt:lpstr>Office Theme</vt:lpstr>
      <vt:lpstr>ПРОЕКТ “ПОЕЗДА РЖД”</vt:lpstr>
      <vt:lpstr>PowerPoint 演示文稿</vt:lpstr>
      <vt:lpstr>Испольуемые инструменты</vt:lpstr>
      <vt:lpstr>PowerPoint 演示文稿</vt:lpstr>
      <vt:lpstr>Спасибо за внимание!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“Поезда РЖД”</dc:title>
  <dc:creator>Бумбу Вероника Николаевна</dc:creator>
  <cp:lastModifiedBy>WPS_1759656145</cp:lastModifiedBy>
  <cp:revision>7</cp:revision>
  <dcterms:created xsi:type="dcterms:W3CDTF">2025-10-31T06:50:00Z</dcterms:created>
  <dcterms:modified xsi:type="dcterms:W3CDTF">2025-11-04T20:19:54Z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E888B823F3224B3BAF5E9D453D1159EB_12</vt:lpwstr>
  </property>
  <property fmtid="{D5CDD505-2E9C-101B-9397-08002B2CF9AE}" pid="3" name="KSOProductBuildVer">
    <vt:lpwstr>1049-12.2.0.23131</vt:lpwstr>
  </property>
</Properties>
</file>

<file path=docProps/thumbnail.jpeg>
</file>